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5" r:id="rId4"/>
    <p:sldId id="266" r:id="rId5"/>
    <p:sldId id="258" r:id="rId6"/>
    <p:sldId id="259" r:id="rId7"/>
    <p:sldId id="260" r:id="rId8"/>
    <p:sldId id="261" r:id="rId9"/>
    <p:sldId id="262" r:id="rId10"/>
    <p:sldId id="264" r:id="rId11"/>
    <p:sldId id="263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86965" autoAdjust="0"/>
  </p:normalViewPr>
  <p:slideViewPr>
    <p:cSldViewPr snapToGrid="0">
      <p:cViewPr varScale="1">
        <p:scale>
          <a:sx n="58" d="100"/>
          <a:sy n="58" d="100"/>
        </p:scale>
        <p:origin x="114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239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D3976-52F9-4356-954C-CF29BE2F394B}" type="datetimeFigureOut">
              <a:rPr lang="de-AT" smtClean="0"/>
              <a:t>25.08.2015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C515F-9CA4-42DC-A381-30BECB16801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720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C515F-9CA4-42DC-A381-30BECB168012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2215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C515F-9CA4-42DC-A381-30BECB168012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144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25.08.2015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090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25.08.2015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140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25.08.2015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687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25.08.2015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3067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25.08.2015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3242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25.08.2015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2616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25.08.2015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5434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25.08.2015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883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25.08.2015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579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25.08.2015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38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25.08.2015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006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17099-593A-47D9-A597-096C0661ECA5}" type="datetimeFigureOut">
              <a:rPr lang="de-AT" smtClean="0"/>
              <a:t>25.08.2015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382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Gletscherwelt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Gletscher, Vegetation und Tierwelt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7158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Schichtung des Gletschers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1" y="1786714"/>
            <a:ext cx="5799890" cy="4351338"/>
          </a:xfrm>
        </p:spPr>
      </p:pic>
      <p:sp>
        <p:nvSpPr>
          <p:cNvPr id="5" name="Textfeld 4"/>
          <p:cNvSpPr txBox="1"/>
          <p:nvPr/>
        </p:nvSpPr>
        <p:spPr>
          <a:xfrm>
            <a:off x="7033096" y="2214731"/>
            <a:ext cx="4194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Schneeschichten werden alljährlich aufgebaut und bilden später Gletschereis.</a:t>
            </a:r>
          </a:p>
          <a:p>
            <a:endParaRPr lang="de-DE" dirty="0"/>
          </a:p>
          <a:p>
            <a:r>
              <a:rPr lang="de-DE" dirty="0" smtClean="0"/>
              <a:t>Die Schichtung ist in der Spalte sehr gut sichtbar.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7033097" y="1690688"/>
            <a:ext cx="419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Akkumulationsgebiet (=Nährgebiet)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7312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Schichtung des Gletschers am Ortler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7889131" y="2533365"/>
            <a:ext cx="419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Maximale </a:t>
            </a:r>
            <a:r>
              <a:rPr lang="de-DE" dirty="0" err="1" smtClean="0"/>
              <a:t>Eisdicke</a:t>
            </a:r>
            <a:r>
              <a:rPr lang="de-DE" dirty="0" smtClean="0"/>
              <a:t>: 75 m</a:t>
            </a:r>
          </a:p>
          <a:p>
            <a:r>
              <a:rPr lang="de-DE" dirty="0" smtClean="0"/>
              <a:t>Übergang von Firn zu Eis: in 24 m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889131" y="1669307"/>
            <a:ext cx="320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Gletscheruntersuchung 2010</a:t>
            </a:r>
            <a:endParaRPr lang="de-AT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38" y="1690688"/>
            <a:ext cx="3648051" cy="2424112"/>
          </a:xfrm>
        </p:spPr>
      </p:pic>
    </p:spTree>
    <p:extLst>
      <p:ext uri="{BB962C8B-B14F-4D97-AF65-F5344CB8AC3E}">
        <p14:creationId xmlns:p14="http://schemas.microsoft.com/office/powerpoint/2010/main" val="284624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66" y="1446064"/>
            <a:ext cx="10505872" cy="492331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15566" y="1439694"/>
            <a:ext cx="10505872" cy="491246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Vegetation in der Gletscherregion</a:t>
            </a:r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27" y="1690687"/>
            <a:ext cx="3059588" cy="203308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3761"/>
            <a:ext cx="3011018" cy="203308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t="23130" r="14229" b="15056"/>
          <a:stretch/>
        </p:blipFill>
        <p:spPr>
          <a:xfrm>
            <a:off x="7482191" y="1690687"/>
            <a:ext cx="3251653" cy="202615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16425"/>
            <a:ext cx="3013762" cy="201472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/>
          <a:srcRect b="12168"/>
          <a:stretch/>
        </p:blipFill>
        <p:spPr>
          <a:xfrm>
            <a:off x="4120627" y="4035879"/>
            <a:ext cx="3059588" cy="199526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43" y="4022443"/>
            <a:ext cx="3210201" cy="200870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838200" y="87549"/>
            <a:ext cx="819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Schüler ordnen die Felder horizontal verteilt, färben den Hintergrund anders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856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Gletscherzunge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0" y="1250184"/>
            <a:ext cx="4451131" cy="18319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Die Zunge war einmal länger und hinterließ eine Endmoräne, die heute den See staut.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5" y="1690688"/>
            <a:ext cx="5202073" cy="345675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87112"/>
            <a:ext cx="4705080" cy="337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0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Ufermoränen bzw. Seitenmoränen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9" y="1767259"/>
            <a:ext cx="6939455" cy="4351338"/>
          </a:xfrm>
        </p:spPr>
      </p:pic>
      <p:sp>
        <p:nvSpPr>
          <p:cNvPr id="5" name="Textfeld 4"/>
          <p:cNvSpPr txBox="1"/>
          <p:nvPr/>
        </p:nvSpPr>
        <p:spPr>
          <a:xfrm>
            <a:off x="8219872" y="1767259"/>
            <a:ext cx="3540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Gletscher hat sich weit zurückgezogen.</a:t>
            </a:r>
          </a:p>
          <a:p>
            <a:endParaRPr lang="de-DE" dirty="0"/>
          </a:p>
          <a:p>
            <a:r>
              <a:rPr lang="de-DE" dirty="0" smtClean="0"/>
              <a:t>Riesige Ufermoränen wurden vom ehemaligen Gletscher abgelagert.</a:t>
            </a:r>
          </a:p>
          <a:p>
            <a:endParaRPr lang="de-DE" dirty="0"/>
          </a:p>
          <a:p>
            <a:r>
              <a:rPr lang="de-DE" dirty="0" smtClean="0"/>
              <a:t>Beachte die Personen in der Mitte des Bildes als Größenvergleich!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7640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Gletscherschliff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3991"/>
            <a:ext cx="6548337" cy="4351338"/>
          </a:xfrm>
        </p:spPr>
      </p:pic>
      <p:sp>
        <p:nvSpPr>
          <p:cNvPr id="5" name="Textfeld 4"/>
          <p:cNvSpPr txBox="1"/>
          <p:nvPr/>
        </p:nvSpPr>
        <p:spPr>
          <a:xfrm>
            <a:off x="7577847" y="1883991"/>
            <a:ext cx="3005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Gletscher gleitet über den Felsuntergrund und schleift durch das Gewicht diesen ab.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2402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Gletscherbach</a:t>
            </a: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8" y="2271456"/>
            <a:ext cx="6416475" cy="4263717"/>
          </a:xfrm>
        </p:spPr>
      </p:pic>
      <p:sp>
        <p:nvSpPr>
          <p:cNvPr id="7" name="Textfeld 6"/>
          <p:cNvSpPr txBox="1"/>
          <p:nvPr/>
        </p:nvSpPr>
        <p:spPr>
          <a:xfrm>
            <a:off x="838200" y="1506022"/>
            <a:ext cx="419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Ein Bach gräbt sich im Gletscher ein.</a:t>
            </a:r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8955" t="17020" r="18201" b="10638"/>
          <a:stretch/>
        </p:blipFill>
        <p:spPr>
          <a:xfrm>
            <a:off x="5628288" y="1617308"/>
            <a:ext cx="5803635" cy="4177862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Rechteck 10"/>
          <p:cNvSpPr/>
          <p:nvPr/>
        </p:nvSpPr>
        <p:spPr>
          <a:xfrm>
            <a:off x="3881336" y="3949430"/>
            <a:ext cx="1150492" cy="972766"/>
          </a:xfrm>
          <a:prstGeom prst="rect">
            <a:avLst/>
          </a:prstGeom>
          <a:solidFill>
            <a:schemeClr val="accent1">
              <a:alpha val="41000"/>
            </a:scheme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r Verbinder 12"/>
          <p:cNvCxnSpPr>
            <a:stCxn id="11" idx="3"/>
          </p:cNvCxnSpPr>
          <p:nvPr/>
        </p:nvCxnSpPr>
        <p:spPr>
          <a:xfrm flipV="1">
            <a:off x="5031828" y="3949430"/>
            <a:ext cx="596460" cy="486383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23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Gletschermilch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4258"/>
            <a:ext cx="6417425" cy="4264429"/>
          </a:xfrm>
        </p:spPr>
      </p:pic>
      <p:sp>
        <p:nvSpPr>
          <p:cNvPr id="5" name="Rechteck 4"/>
          <p:cNvSpPr/>
          <p:nvPr/>
        </p:nvSpPr>
        <p:spPr>
          <a:xfrm>
            <a:off x="7509752" y="2091846"/>
            <a:ext cx="46011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 smtClean="0"/>
              <a:t>Gletschermilch</a:t>
            </a:r>
            <a:r>
              <a:rPr lang="de-AT" dirty="0" smtClean="0"/>
              <a:t> bezeichnet das grau oder weiß getrübte Abflusswasser eines Gletschers. </a:t>
            </a:r>
          </a:p>
          <a:p>
            <a:endParaRPr lang="de-AT" dirty="0"/>
          </a:p>
          <a:p>
            <a:r>
              <a:rPr lang="de-AT" dirty="0" smtClean="0"/>
              <a:t>Die Trübung entsteht durch den Transport fein zerriebenen Gesteins im Wasser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696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Gletschermilch - See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86" y="1768509"/>
            <a:ext cx="6548337" cy="4351338"/>
          </a:xfrm>
          <a:ln w="57150"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7908586" y="1768509"/>
            <a:ext cx="3554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Trifft Sonnenlicht auf einem See mit Gletschermilch, werden die blaugrünen Anteile reflektiert.</a:t>
            </a:r>
          </a:p>
          <a:p>
            <a:r>
              <a:rPr lang="de-DE" dirty="0" smtClean="0"/>
              <a:t>Der See erscheint </a:t>
            </a:r>
            <a:r>
              <a:rPr lang="de-DE" dirty="0" err="1"/>
              <a:t>t</a:t>
            </a:r>
            <a:r>
              <a:rPr lang="de-DE" dirty="0" err="1" smtClean="0"/>
              <a:t>ürkis</a:t>
            </a:r>
            <a:r>
              <a:rPr lang="de-DE" dirty="0" smtClean="0"/>
              <a:t>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677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Gletschertor</a:t>
            </a: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8618"/>
            <a:ext cx="6416475" cy="4263717"/>
          </a:xfrm>
        </p:spPr>
      </p:pic>
      <p:sp>
        <p:nvSpPr>
          <p:cNvPr id="7" name="Textfeld 6"/>
          <p:cNvSpPr txBox="1"/>
          <p:nvPr/>
        </p:nvSpPr>
        <p:spPr>
          <a:xfrm>
            <a:off x="7791855" y="1828799"/>
            <a:ext cx="3561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Das Gletschertor kann einstürzen, es sollte daher nicht betreten werden.</a:t>
            </a:r>
          </a:p>
          <a:p>
            <a:endParaRPr lang="de-DE" dirty="0" smtClean="0"/>
          </a:p>
          <a:p>
            <a:r>
              <a:rPr lang="de-DE" dirty="0" smtClean="0"/>
              <a:t>Der Gletscher ist teilweise mit Moränenschutt bedeckt.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022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Gletscherspalten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59" y="1786715"/>
            <a:ext cx="6548337" cy="4351338"/>
          </a:xfrm>
        </p:spPr>
      </p:pic>
      <p:sp>
        <p:nvSpPr>
          <p:cNvPr id="6" name="Textfeld 5"/>
          <p:cNvSpPr txBox="1"/>
          <p:nvPr/>
        </p:nvSpPr>
        <p:spPr>
          <a:xfrm>
            <a:off x="7957226" y="1786715"/>
            <a:ext cx="3396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Gletscherfläche ist nach außen gewölbt. </a:t>
            </a:r>
          </a:p>
          <a:p>
            <a:endParaRPr lang="de-DE" dirty="0" smtClean="0"/>
          </a:p>
          <a:p>
            <a:r>
              <a:rPr lang="de-DE" dirty="0" smtClean="0"/>
              <a:t>Durch die Dehnung entstehen Spalten.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254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</Words>
  <Application>Microsoft Office PowerPoint</Application>
  <PresentationFormat>Breitbild</PresentationFormat>
  <Paragraphs>42</Paragraphs>
  <Slides>12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Gletscherwelt</vt:lpstr>
      <vt:lpstr>Gletscherzunge</vt:lpstr>
      <vt:lpstr>Ufermoränen bzw. Seitenmoränen</vt:lpstr>
      <vt:lpstr>Gletscherschliff</vt:lpstr>
      <vt:lpstr>Gletscherbach</vt:lpstr>
      <vt:lpstr>Gletschermilch</vt:lpstr>
      <vt:lpstr>Gletschermilch - See</vt:lpstr>
      <vt:lpstr>Gletschertor</vt:lpstr>
      <vt:lpstr>Gletscherspalten</vt:lpstr>
      <vt:lpstr>Schichtung des Gletschers</vt:lpstr>
      <vt:lpstr>Schichtung des Gletschers am Ortler</vt:lpstr>
      <vt:lpstr>Vegetation in der Gletscherregion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Gletscherwelt</dc:title>
  <dc:creator>CK</dc:creator>
  <cp:lastModifiedBy>CK</cp:lastModifiedBy>
  <cp:revision>25</cp:revision>
  <dcterms:created xsi:type="dcterms:W3CDTF">2015-07-30T08:57:04Z</dcterms:created>
  <dcterms:modified xsi:type="dcterms:W3CDTF">2015-08-25T19:32:36Z</dcterms:modified>
</cp:coreProperties>
</file>