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4"/>
  </p:sldMasterIdLst>
  <p:notesMasterIdLst>
    <p:notesMasterId r:id="rId17"/>
  </p:notesMasterIdLst>
  <p:sldIdLst>
    <p:sldId id="256" r:id="rId5"/>
    <p:sldId id="293" r:id="rId6"/>
    <p:sldId id="263" r:id="rId7"/>
    <p:sldId id="264" r:id="rId8"/>
    <p:sldId id="270" r:id="rId9"/>
    <p:sldId id="291" r:id="rId10"/>
    <p:sldId id="290" r:id="rId11"/>
    <p:sldId id="294" r:id="rId12"/>
    <p:sldId id="288" r:id="rId13"/>
    <p:sldId id="259" r:id="rId14"/>
    <p:sldId id="262" r:id="rId15"/>
    <p:sldId id="286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7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947" autoAdjust="0"/>
  </p:normalViewPr>
  <p:slideViewPr>
    <p:cSldViewPr snapToGrid="0">
      <p:cViewPr varScale="1">
        <p:scale>
          <a:sx n="59" d="100"/>
          <a:sy n="59" d="100"/>
        </p:scale>
        <p:origin x="964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certiport.com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certiport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AC12E2-8777-48F5-85CA-FCBA2FE8983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AT"/>
        </a:p>
      </dgm:t>
    </dgm:pt>
    <dgm:pt modelId="{FB84A069-E307-43F4-B31A-3EEEF8AE0C20}">
      <dgm:prSet phldrT="[Text]" custT="1"/>
      <dgm:spPr/>
      <dgm:t>
        <a:bodyPr/>
        <a:lstStyle/>
        <a:p>
          <a:r>
            <a:rPr lang="de-AT" sz="2800" dirty="0"/>
            <a:t>Internationale standardisierte Herstellerzertifikate</a:t>
          </a:r>
        </a:p>
      </dgm:t>
    </dgm:pt>
    <dgm:pt modelId="{A0E3547A-43FB-4C8F-ADE8-9A4027CABE46}" type="parTrans" cxnId="{712B15F6-8C32-4DA9-8158-EF2CF73C36AE}">
      <dgm:prSet/>
      <dgm:spPr/>
      <dgm:t>
        <a:bodyPr/>
        <a:lstStyle/>
        <a:p>
          <a:endParaRPr lang="de-AT" sz="2800"/>
        </a:p>
      </dgm:t>
    </dgm:pt>
    <dgm:pt modelId="{6F5115DF-E332-4102-AC95-10524D3574D8}" type="sibTrans" cxnId="{712B15F6-8C32-4DA9-8158-EF2CF73C36AE}">
      <dgm:prSet/>
      <dgm:spPr/>
      <dgm:t>
        <a:bodyPr/>
        <a:lstStyle/>
        <a:p>
          <a:endParaRPr lang="de-AT" sz="2800"/>
        </a:p>
      </dgm:t>
    </dgm:pt>
    <dgm:pt modelId="{D39428EF-4053-4BB2-878F-C0049CC2694E}">
      <dgm:prSet phldrT="[Text]" custT="1"/>
      <dgm:spPr/>
      <dgm:t>
        <a:bodyPr/>
        <a:lstStyle/>
        <a:p>
          <a:r>
            <a:rPr lang="de-AT" sz="2800" dirty="0"/>
            <a:t>In der Wirtschaft hoch anerkannt – Top 4 Job Skills</a:t>
          </a:r>
        </a:p>
      </dgm:t>
    </dgm:pt>
    <dgm:pt modelId="{1E626805-2389-4CB9-97BF-702B3E22C7DA}" type="parTrans" cxnId="{29DF7DFB-B323-48CF-9875-6F6C8A5C00CD}">
      <dgm:prSet/>
      <dgm:spPr/>
      <dgm:t>
        <a:bodyPr/>
        <a:lstStyle/>
        <a:p>
          <a:endParaRPr lang="de-AT" sz="2800"/>
        </a:p>
      </dgm:t>
    </dgm:pt>
    <dgm:pt modelId="{2FB50427-8314-43BA-90B2-0F7C922E6763}" type="sibTrans" cxnId="{29DF7DFB-B323-48CF-9875-6F6C8A5C00CD}">
      <dgm:prSet/>
      <dgm:spPr/>
      <dgm:t>
        <a:bodyPr/>
        <a:lstStyle/>
        <a:p>
          <a:endParaRPr lang="de-AT" sz="2800"/>
        </a:p>
      </dgm:t>
    </dgm:pt>
    <dgm:pt modelId="{46363D42-5929-4E2C-9588-D378CC0B224A}">
      <dgm:prSet phldrT="[Text]" custT="1"/>
      <dgm:spPr/>
      <dgm:t>
        <a:bodyPr/>
        <a:lstStyle/>
        <a:p>
          <a:r>
            <a:rPr lang="de-AT" sz="2800" dirty="0"/>
            <a:t>Öffnen die Tür zum beruflichen Erfolg</a:t>
          </a:r>
        </a:p>
      </dgm:t>
    </dgm:pt>
    <dgm:pt modelId="{D5C552C8-7C27-465C-9F6A-37DC29B9547C}" type="parTrans" cxnId="{EF8CD9AF-1B03-49C1-B703-56A504154AB2}">
      <dgm:prSet/>
      <dgm:spPr/>
      <dgm:t>
        <a:bodyPr/>
        <a:lstStyle/>
        <a:p>
          <a:endParaRPr lang="de-AT" sz="2800"/>
        </a:p>
      </dgm:t>
    </dgm:pt>
    <dgm:pt modelId="{0FA7497B-8253-412A-ACD7-D33A3AC40DCE}" type="sibTrans" cxnId="{EF8CD9AF-1B03-49C1-B703-56A504154AB2}">
      <dgm:prSet/>
      <dgm:spPr/>
      <dgm:t>
        <a:bodyPr/>
        <a:lstStyle/>
        <a:p>
          <a:endParaRPr lang="de-AT" sz="2800"/>
        </a:p>
      </dgm:t>
    </dgm:pt>
    <dgm:pt modelId="{1F86E87A-1638-498C-908A-361D52EF7C0D}">
      <dgm:prSet phldrT="[Text]" custT="1"/>
      <dgm:spPr/>
      <dgm:t>
        <a:bodyPr/>
        <a:lstStyle/>
        <a:p>
          <a:r>
            <a:rPr lang="de-AT" sz="2800" dirty="0"/>
            <a:t>Jede Prüfung ein Zertifikat</a:t>
          </a:r>
        </a:p>
      </dgm:t>
    </dgm:pt>
    <dgm:pt modelId="{D760C24C-7718-41FD-97DA-BFAB379BD3E5}" type="parTrans" cxnId="{D45593E0-3D8C-4C77-BE7B-936C1245E365}">
      <dgm:prSet/>
      <dgm:spPr/>
      <dgm:t>
        <a:bodyPr/>
        <a:lstStyle/>
        <a:p>
          <a:endParaRPr lang="de-AT" sz="2800"/>
        </a:p>
      </dgm:t>
    </dgm:pt>
    <dgm:pt modelId="{DFEEFEF4-1702-4166-AD30-48201040ADC0}" type="sibTrans" cxnId="{D45593E0-3D8C-4C77-BE7B-936C1245E365}">
      <dgm:prSet/>
      <dgm:spPr/>
      <dgm:t>
        <a:bodyPr/>
        <a:lstStyle/>
        <a:p>
          <a:endParaRPr lang="de-AT" sz="2800"/>
        </a:p>
      </dgm:t>
    </dgm:pt>
    <dgm:pt modelId="{0AEF954C-BA52-443C-9474-88A30A3F47D6}">
      <dgm:prSet phldrT="[Text]" custT="1"/>
      <dgm:spPr/>
      <dgm:t>
        <a:bodyPr/>
        <a:lstStyle/>
        <a:p>
          <a:r>
            <a:rPr lang="de-AT" sz="2800" dirty="0"/>
            <a:t>Kompetenznachweis für Office-Anwendungen und technisches Grundverständnis</a:t>
          </a:r>
        </a:p>
      </dgm:t>
    </dgm:pt>
    <dgm:pt modelId="{DAD41DFE-DD0D-468E-B4B4-99B588BD6F26}" type="parTrans" cxnId="{6ADEE859-FE37-4BF1-96EA-B3D3CFED4C82}">
      <dgm:prSet/>
      <dgm:spPr/>
      <dgm:t>
        <a:bodyPr/>
        <a:lstStyle/>
        <a:p>
          <a:endParaRPr lang="de-AT" sz="2800"/>
        </a:p>
      </dgm:t>
    </dgm:pt>
    <dgm:pt modelId="{BDA4DE95-4FEC-4CC2-97E2-2D7B553E73BB}" type="sibTrans" cxnId="{6ADEE859-FE37-4BF1-96EA-B3D3CFED4C82}">
      <dgm:prSet/>
      <dgm:spPr/>
      <dgm:t>
        <a:bodyPr/>
        <a:lstStyle/>
        <a:p>
          <a:endParaRPr lang="de-AT" sz="2800"/>
        </a:p>
      </dgm:t>
    </dgm:pt>
    <dgm:pt modelId="{FBC16D31-E536-42AD-85B7-F7E8CC1B4927}" type="pres">
      <dgm:prSet presAssocID="{0AAC12E2-8777-48F5-85CA-FCBA2FE8983A}" presName="Name0" presStyleCnt="0">
        <dgm:presLayoutVars>
          <dgm:chMax val="7"/>
          <dgm:chPref val="7"/>
          <dgm:dir/>
        </dgm:presLayoutVars>
      </dgm:prSet>
      <dgm:spPr/>
    </dgm:pt>
    <dgm:pt modelId="{787561B5-42AF-4D97-9BA2-F533ACEE6AF0}" type="pres">
      <dgm:prSet presAssocID="{0AAC12E2-8777-48F5-85CA-FCBA2FE8983A}" presName="Name1" presStyleCnt="0"/>
      <dgm:spPr/>
    </dgm:pt>
    <dgm:pt modelId="{CDDC0D8D-964A-4D85-BA36-37E46747761D}" type="pres">
      <dgm:prSet presAssocID="{0AAC12E2-8777-48F5-85CA-FCBA2FE8983A}" presName="cycle" presStyleCnt="0"/>
      <dgm:spPr/>
    </dgm:pt>
    <dgm:pt modelId="{99178645-D76D-4E7B-A1E8-5585ED0DF796}" type="pres">
      <dgm:prSet presAssocID="{0AAC12E2-8777-48F5-85CA-FCBA2FE8983A}" presName="srcNode" presStyleLbl="node1" presStyleIdx="0" presStyleCnt="5"/>
      <dgm:spPr/>
    </dgm:pt>
    <dgm:pt modelId="{648346DD-88DA-4E50-8305-EFE82C3FB8D8}" type="pres">
      <dgm:prSet presAssocID="{0AAC12E2-8777-48F5-85CA-FCBA2FE8983A}" presName="conn" presStyleLbl="parChTrans1D2" presStyleIdx="0" presStyleCnt="1"/>
      <dgm:spPr/>
    </dgm:pt>
    <dgm:pt modelId="{8F9518C6-44AB-4DCD-96C4-F6E9D71F0B00}" type="pres">
      <dgm:prSet presAssocID="{0AAC12E2-8777-48F5-85CA-FCBA2FE8983A}" presName="extraNode" presStyleLbl="node1" presStyleIdx="0" presStyleCnt="5"/>
      <dgm:spPr/>
    </dgm:pt>
    <dgm:pt modelId="{B3B9606C-1E3C-4F92-A3F2-555C6B865CC7}" type="pres">
      <dgm:prSet presAssocID="{0AAC12E2-8777-48F5-85CA-FCBA2FE8983A}" presName="dstNode" presStyleLbl="node1" presStyleIdx="0" presStyleCnt="5"/>
      <dgm:spPr/>
    </dgm:pt>
    <dgm:pt modelId="{BE21086D-62D8-43CC-9B7F-9758F464FE21}" type="pres">
      <dgm:prSet presAssocID="{FB84A069-E307-43F4-B31A-3EEEF8AE0C20}" presName="text_1" presStyleLbl="node1" presStyleIdx="0" presStyleCnt="5">
        <dgm:presLayoutVars>
          <dgm:bulletEnabled val="1"/>
        </dgm:presLayoutVars>
      </dgm:prSet>
      <dgm:spPr/>
    </dgm:pt>
    <dgm:pt modelId="{60598F2E-6D6A-47A0-97BD-34A62D3E99B3}" type="pres">
      <dgm:prSet presAssocID="{FB84A069-E307-43F4-B31A-3EEEF8AE0C20}" presName="accent_1" presStyleCnt="0"/>
      <dgm:spPr/>
    </dgm:pt>
    <dgm:pt modelId="{1CD83480-49FB-4635-B930-6D063B7103BF}" type="pres">
      <dgm:prSet presAssocID="{FB84A069-E307-43F4-B31A-3EEEF8AE0C20}" presName="accentRepeatNode" presStyleLbl="solidFgAcc1" presStyleIdx="0" presStyleCnt="5"/>
      <dgm:spPr/>
    </dgm:pt>
    <dgm:pt modelId="{CAC96E84-DE8F-4305-816B-9D2E7D75E679}" type="pres">
      <dgm:prSet presAssocID="{D39428EF-4053-4BB2-878F-C0049CC2694E}" presName="text_2" presStyleLbl="node1" presStyleIdx="1" presStyleCnt="5">
        <dgm:presLayoutVars>
          <dgm:bulletEnabled val="1"/>
        </dgm:presLayoutVars>
      </dgm:prSet>
      <dgm:spPr/>
    </dgm:pt>
    <dgm:pt modelId="{D3217ABD-FBA6-470C-9F03-5849C6051A81}" type="pres">
      <dgm:prSet presAssocID="{D39428EF-4053-4BB2-878F-C0049CC2694E}" presName="accent_2" presStyleCnt="0"/>
      <dgm:spPr/>
    </dgm:pt>
    <dgm:pt modelId="{CDC066B3-88E5-40DB-9D3B-FB2A30116F75}" type="pres">
      <dgm:prSet presAssocID="{D39428EF-4053-4BB2-878F-C0049CC2694E}" presName="accentRepeatNode" presStyleLbl="solidFgAcc1" presStyleIdx="1" presStyleCnt="5"/>
      <dgm:spPr/>
    </dgm:pt>
    <dgm:pt modelId="{8D7441D7-F868-4EB5-BA99-5E8516955BC0}" type="pres">
      <dgm:prSet presAssocID="{46363D42-5929-4E2C-9588-D378CC0B224A}" presName="text_3" presStyleLbl="node1" presStyleIdx="2" presStyleCnt="5">
        <dgm:presLayoutVars>
          <dgm:bulletEnabled val="1"/>
        </dgm:presLayoutVars>
      </dgm:prSet>
      <dgm:spPr/>
    </dgm:pt>
    <dgm:pt modelId="{5198AFB1-F615-4501-B860-5844A5EEEA31}" type="pres">
      <dgm:prSet presAssocID="{46363D42-5929-4E2C-9588-D378CC0B224A}" presName="accent_3" presStyleCnt="0"/>
      <dgm:spPr/>
    </dgm:pt>
    <dgm:pt modelId="{B7FD1464-5886-495A-98D3-CE25DD081456}" type="pres">
      <dgm:prSet presAssocID="{46363D42-5929-4E2C-9588-D378CC0B224A}" presName="accentRepeatNode" presStyleLbl="solidFgAcc1" presStyleIdx="2" presStyleCnt="5"/>
      <dgm:spPr/>
    </dgm:pt>
    <dgm:pt modelId="{DDA26755-D733-4D4C-8D8E-01BECEA60561}" type="pres">
      <dgm:prSet presAssocID="{1F86E87A-1638-498C-908A-361D52EF7C0D}" presName="text_4" presStyleLbl="node1" presStyleIdx="3" presStyleCnt="5">
        <dgm:presLayoutVars>
          <dgm:bulletEnabled val="1"/>
        </dgm:presLayoutVars>
      </dgm:prSet>
      <dgm:spPr/>
    </dgm:pt>
    <dgm:pt modelId="{F0D9C582-6728-4B99-AB19-A943B173D1F8}" type="pres">
      <dgm:prSet presAssocID="{1F86E87A-1638-498C-908A-361D52EF7C0D}" presName="accent_4" presStyleCnt="0"/>
      <dgm:spPr/>
    </dgm:pt>
    <dgm:pt modelId="{4AE6A771-A919-4948-B392-8A56B8306105}" type="pres">
      <dgm:prSet presAssocID="{1F86E87A-1638-498C-908A-361D52EF7C0D}" presName="accentRepeatNode" presStyleLbl="solidFgAcc1" presStyleIdx="3" presStyleCnt="5"/>
      <dgm:spPr/>
    </dgm:pt>
    <dgm:pt modelId="{86274B72-B9CD-4CCC-91AB-13F52B72A599}" type="pres">
      <dgm:prSet presAssocID="{0AEF954C-BA52-443C-9474-88A30A3F47D6}" presName="text_5" presStyleLbl="node1" presStyleIdx="4" presStyleCnt="5">
        <dgm:presLayoutVars>
          <dgm:bulletEnabled val="1"/>
        </dgm:presLayoutVars>
      </dgm:prSet>
      <dgm:spPr/>
    </dgm:pt>
    <dgm:pt modelId="{0BD0AE6B-4363-4445-A923-21F128DCA897}" type="pres">
      <dgm:prSet presAssocID="{0AEF954C-BA52-443C-9474-88A30A3F47D6}" presName="accent_5" presStyleCnt="0"/>
      <dgm:spPr/>
    </dgm:pt>
    <dgm:pt modelId="{737A16C0-16F2-4D1B-9010-B62ABC9D313B}" type="pres">
      <dgm:prSet presAssocID="{0AEF954C-BA52-443C-9474-88A30A3F47D6}" presName="accentRepeatNode" presStyleLbl="solidFgAcc1" presStyleIdx="4" presStyleCnt="5"/>
      <dgm:spPr/>
    </dgm:pt>
  </dgm:ptLst>
  <dgm:cxnLst>
    <dgm:cxn modelId="{F689C40B-1DFF-4647-95F8-626A7461D2CB}" type="presOf" srcId="{FB84A069-E307-43F4-B31A-3EEEF8AE0C20}" destId="{BE21086D-62D8-43CC-9B7F-9758F464FE21}" srcOrd="0" destOrd="0" presId="urn:microsoft.com/office/officeart/2008/layout/VerticalCurvedList"/>
    <dgm:cxn modelId="{CA0A521B-F269-4F97-9FFF-BEBC4AA5985E}" type="presOf" srcId="{6F5115DF-E332-4102-AC95-10524D3574D8}" destId="{648346DD-88DA-4E50-8305-EFE82C3FB8D8}" srcOrd="0" destOrd="0" presId="urn:microsoft.com/office/officeart/2008/layout/VerticalCurvedList"/>
    <dgm:cxn modelId="{6ADEE859-FE37-4BF1-96EA-B3D3CFED4C82}" srcId="{0AAC12E2-8777-48F5-85CA-FCBA2FE8983A}" destId="{0AEF954C-BA52-443C-9474-88A30A3F47D6}" srcOrd="4" destOrd="0" parTransId="{DAD41DFE-DD0D-468E-B4B4-99B588BD6F26}" sibTransId="{BDA4DE95-4FEC-4CC2-97E2-2D7B553E73BB}"/>
    <dgm:cxn modelId="{CBAED08B-7E88-432A-AC94-390308FE706B}" type="presOf" srcId="{D39428EF-4053-4BB2-878F-C0049CC2694E}" destId="{CAC96E84-DE8F-4305-816B-9D2E7D75E679}" srcOrd="0" destOrd="0" presId="urn:microsoft.com/office/officeart/2008/layout/VerticalCurvedList"/>
    <dgm:cxn modelId="{E0A2D793-F7A5-4367-9CC4-BB8935452EBB}" type="presOf" srcId="{1F86E87A-1638-498C-908A-361D52EF7C0D}" destId="{DDA26755-D733-4D4C-8D8E-01BECEA60561}" srcOrd="0" destOrd="0" presId="urn:microsoft.com/office/officeart/2008/layout/VerticalCurvedList"/>
    <dgm:cxn modelId="{EF8CD9AF-1B03-49C1-B703-56A504154AB2}" srcId="{0AAC12E2-8777-48F5-85CA-FCBA2FE8983A}" destId="{46363D42-5929-4E2C-9588-D378CC0B224A}" srcOrd="2" destOrd="0" parTransId="{D5C552C8-7C27-465C-9F6A-37DC29B9547C}" sibTransId="{0FA7497B-8253-412A-ACD7-D33A3AC40DCE}"/>
    <dgm:cxn modelId="{717F3CB8-D198-4817-A3DF-D5F8E81C3B9D}" type="presOf" srcId="{0AEF954C-BA52-443C-9474-88A30A3F47D6}" destId="{86274B72-B9CD-4CCC-91AB-13F52B72A599}" srcOrd="0" destOrd="0" presId="urn:microsoft.com/office/officeart/2008/layout/VerticalCurvedList"/>
    <dgm:cxn modelId="{DC372CC0-2EFC-42BB-B565-452D5A844394}" type="presOf" srcId="{0AAC12E2-8777-48F5-85CA-FCBA2FE8983A}" destId="{FBC16D31-E536-42AD-85B7-F7E8CC1B4927}" srcOrd="0" destOrd="0" presId="urn:microsoft.com/office/officeart/2008/layout/VerticalCurvedList"/>
    <dgm:cxn modelId="{AF8573C2-11DB-4756-96D3-AC519D55D50E}" type="presOf" srcId="{46363D42-5929-4E2C-9588-D378CC0B224A}" destId="{8D7441D7-F868-4EB5-BA99-5E8516955BC0}" srcOrd="0" destOrd="0" presId="urn:microsoft.com/office/officeart/2008/layout/VerticalCurvedList"/>
    <dgm:cxn modelId="{D45593E0-3D8C-4C77-BE7B-936C1245E365}" srcId="{0AAC12E2-8777-48F5-85CA-FCBA2FE8983A}" destId="{1F86E87A-1638-498C-908A-361D52EF7C0D}" srcOrd="3" destOrd="0" parTransId="{D760C24C-7718-41FD-97DA-BFAB379BD3E5}" sibTransId="{DFEEFEF4-1702-4166-AD30-48201040ADC0}"/>
    <dgm:cxn modelId="{712B15F6-8C32-4DA9-8158-EF2CF73C36AE}" srcId="{0AAC12E2-8777-48F5-85CA-FCBA2FE8983A}" destId="{FB84A069-E307-43F4-B31A-3EEEF8AE0C20}" srcOrd="0" destOrd="0" parTransId="{A0E3547A-43FB-4C8F-ADE8-9A4027CABE46}" sibTransId="{6F5115DF-E332-4102-AC95-10524D3574D8}"/>
    <dgm:cxn modelId="{29DF7DFB-B323-48CF-9875-6F6C8A5C00CD}" srcId="{0AAC12E2-8777-48F5-85CA-FCBA2FE8983A}" destId="{D39428EF-4053-4BB2-878F-C0049CC2694E}" srcOrd="1" destOrd="0" parTransId="{1E626805-2389-4CB9-97BF-702B3E22C7DA}" sibTransId="{2FB50427-8314-43BA-90B2-0F7C922E6763}"/>
    <dgm:cxn modelId="{CB5845DE-77E6-402A-A7C0-87692E9F0097}" type="presParOf" srcId="{FBC16D31-E536-42AD-85B7-F7E8CC1B4927}" destId="{787561B5-42AF-4D97-9BA2-F533ACEE6AF0}" srcOrd="0" destOrd="0" presId="urn:microsoft.com/office/officeart/2008/layout/VerticalCurvedList"/>
    <dgm:cxn modelId="{AD23F4A0-0A87-4F76-9182-B49349845D67}" type="presParOf" srcId="{787561B5-42AF-4D97-9BA2-F533ACEE6AF0}" destId="{CDDC0D8D-964A-4D85-BA36-37E46747761D}" srcOrd="0" destOrd="0" presId="urn:microsoft.com/office/officeart/2008/layout/VerticalCurvedList"/>
    <dgm:cxn modelId="{7BDFB64B-2AA3-4FB5-81B3-97348C8FB666}" type="presParOf" srcId="{CDDC0D8D-964A-4D85-BA36-37E46747761D}" destId="{99178645-D76D-4E7B-A1E8-5585ED0DF796}" srcOrd="0" destOrd="0" presId="urn:microsoft.com/office/officeart/2008/layout/VerticalCurvedList"/>
    <dgm:cxn modelId="{6720F79B-4F5B-4FD4-8F5D-2E35217DD51E}" type="presParOf" srcId="{CDDC0D8D-964A-4D85-BA36-37E46747761D}" destId="{648346DD-88DA-4E50-8305-EFE82C3FB8D8}" srcOrd="1" destOrd="0" presId="urn:microsoft.com/office/officeart/2008/layout/VerticalCurvedList"/>
    <dgm:cxn modelId="{A53311AC-5C3B-490C-B8FC-3BBD8FE13715}" type="presParOf" srcId="{CDDC0D8D-964A-4D85-BA36-37E46747761D}" destId="{8F9518C6-44AB-4DCD-96C4-F6E9D71F0B00}" srcOrd="2" destOrd="0" presId="urn:microsoft.com/office/officeart/2008/layout/VerticalCurvedList"/>
    <dgm:cxn modelId="{0179571B-18D4-4DD8-B490-FDFF9EB69C74}" type="presParOf" srcId="{CDDC0D8D-964A-4D85-BA36-37E46747761D}" destId="{B3B9606C-1E3C-4F92-A3F2-555C6B865CC7}" srcOrd="3" destOrd="0" presId="urn:microsoft.com/office/officeart/2008/layout/VerticalCurvedList"/>
    <dgm:cxn modelId="{C40A14AC-082D-4CEF-A33E-CFF2302A5B72}" type="presParOf" srcId="{787561B5-42AF-4D97-9BA2-F533ACEE6AF0}" destId="{BE21086D-62D8-43CC-9B7F-9758F464FE21}" srcOrd="1" destOrd="0" presId="urn:microsoft.com/office/officeart/2008/layout/VerticalCurvedList"/>
    <dgm:cxn modelId="{381AA2F8-4ED0-4A66-B2A9-21E680DDECB9}" type="presParOf" srcId="{787561B5-42AF-4D97-9BA2-F533ACEE6AF0}" destId="{60598F2E-6D6A-47A0-97BD-34A62D3E99B3}" srcOrd="2" destOrd="0" presId="urn:microsoft.com/office/officeart/2008/layout/VerticalCurvedList"/>
    <dgm:cxn modelId="{9CAB4A07-588E-4155-B36A-9CAC05AFBD72}" type="presParOf" srcId="{60598F2E-6D6A-47A0-97BD-34A62D3E99B3}" destId="{1CD83480-49FB-4635-B930-6D063B7103BF}" srcOrd="0" destOrd="0" presId="urn:microsoft.com/office/officeart/2008/layout/VerticalCurvedList"/>
    <dgm:cxn modelId="{00EDB56B-DE40-4D34-8432-B23D5D6A9081}" type="presParOf" srcId="{787561B5-42AF-4D97-9BA2-F533ACEE6AF0}" destId="{CAC96E84-DE8F-4305-816B-9D2E7D75E679}" srcOrd="3" destOrd="0" presId="urn:microsoft.com/office/officeart/2008/layout/VerticalCurvedList"/>
    <dgm:cxn modelId="{5B54FE23-AA78-4031-A215-F4405230B5E4}" type="presParOf" srcId="{787561B5-42AF-4D97-9BA2-F533ACEE6AF0}" destId="{D3217ABD-FBA6-470C-9F03-5849C6051A81}" srcOrd="4" destOrd="0" presId="urn:microsoft.com/office/officeart/2008/layout/VerticalCurvedList"/>
    <dgm:cxn modelId="{3714CF5B-4474-48CE-AD08-13E11A3F69CB}" type="presParOf" srcId="{D3217ABD-FBA6-470C-9F03-5849C6051A81}" destId="{CDC066B3-88E5-40DB-9D3B-FB2A30116F75}" srcOrd="0" destOrd="0" presId="urn:microsoft.com/office/officeart/2008/layout/VerticalCurvedList"/>
    <dgm:cxn modelId="{3B78DD80-C6C9-4516-877E-F6AB17A9F39F}" type="presParOf" srcId="{787561B5-42AF-4D97-9BA2-F533ACEE6AF0}" destId="{8D7441D7-F868-4EB5-BA99-5E8516955BC0}" srcOrd="5" destOrd="0" presId="urn:microsoft.com/office/officeart/2008/layout/VerticalCurvedList"/>
    <dgm:cxn modelId="{3C254391-1CBC-4086-A676-5AD124265004}" type="presParOf" srcId="{787561B5-42AF-4D97-9BA2-F533ACEE6AF0}" destId="{5198AFB1-F615-4501-B860-5844A5EEEA31}" srcOrd="6" destOrd="0" presId="urn:microsoft.com/office/officeart/2008/layout/VerticalCurvedList"/>
    <dgm:cxn modelId="{F6A1A3BE-0FEB-4314-9B14-ED13ACDF3BB1}" type="presParOf" srcId="{5198AFB1-F615-4501-B860-5844A5EEEA31}" destId="{B7FD1464-5886-495A-98D3-CE25DD081456}" srcOrd="0" destOrd="0" presId="urn:microsoft.com/office/officeart/2008/layout/VerticalCurvedList"/>
    <dgm:cxn modelId="{76DACB09-5736-4B45-805E-EB0605F5F4BC}" type="presParOf" srcId="{787561B5-42AF-4D97-9BA2-F533ACEE6AF0}" destId="{DDA26755-D733-4D4C-8D8E-01BECEA60561}" srcOrd="7" destOrd="0" presId="urn:microsoft.com/office/officeart/2008/layout/VerticalCurvedList"/>
    <dgm:cxn modelId="{ACB8B29E-B576-4B72-A106-460B1318300D}" type="presParOf" srcId="{787561B5-42AF-4D97-9BA2-F533ACEE6AF0}" destId="{F0D9C582-6728-4B99-AB19-A943B173D1F8}" srcOrd="8" destOrd="0" presId="urn:microsoft.com/office/officeart/2008/layout/VerticalCurvedList"/>
    <dgm:cxn modelId="{E735DB21-843E-423B-8D2F-A438BE0AF06E}" type="presParOf" srcId="{F0D9C582-6728-4B99-AB19-A943B173D1F8}" destId="{4AE6A771-A919-4948-B392-8A56B8306105}" srcOrd="0" destOrd="0" presId="urn:microsoft.com/office/officeart/2008/layout/VerticalCurvedList"/>
    <dgm:cxn modelId="{6A334236-661D-4BFC-8EFA-ECF753CCEA7B}" type="presParOf" srcId="{787561B5-42AF-4D97-9BA2-F533ACEE6AF0}" destId="{86274B72-B9CD-4CCC-91AB-13F52B72A599}" srcOrd="9" destOrd="0" presId="urn:microsoft.com/office/officeart/2008/layout/VerticalCurvedList"/>
    <dgm:cxn modelId="{EB2F3404-AD71-4F12-88F1-DB6AA4CA3837}" type="presParOf" srcId="{787561B5-42AF-4D97-9BA2-F533ACEE6AF0}" destId="{0BD0AE6B-4363-4445-A923-21F128DCA897}" srcOrd="10" destOrd="0" presId="urn:microsoft.com/office/officeart/2008/layout/VerticalCurvedList"/>
    <dgm:cxn modelId="{36F40615-FB1B-4339-B28E-92B892A8B57C}" type="presParOf" srcId="{0BD0AE6B-4363-4445-A923-21F128DCA897}" destId="{737A16C0-16F2-4D1B-9010-B62ABC9D313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AC12E2-8777-48F5-85CA-FCBA2FE8983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AT"/>
        </a:p>
      </dgm:t>
    </dgm:pt>
    <dgm:pt modelId="{FB84A069-E307-43F4-B31A-3EEEF8AE0C20}">
      <dgm:prSet phldrT="[Text]" custT="1"/>
      <dgm:spPr/>
      <dgm:t>
        <a:bodyPr/>
        <a:lstStyle/>
        <a:p>
          <a:r>
            <a:rPr lang="de-AT" sz="2800" dirty="0"/>
            <a:t>Klare Positionierung am Schulmarkt</a:t>
          </a:r>
        </a:p>
      </dgm:t>
    </dgm:pt>
    <dgm:pt modelId="{A0E3547A-43FB-4C8F-ADE8-9A4027CABE46}" type="parTrans" cxnId="{712B15F6-8C32-4DA9-8158-EF2CF73C36AE}">
      <dgm:prSet/>
      <dgm:spPr/>
      <dgm:t>
        <a:bodyPr/>
        <a:lstStyle/>
        <a:p>
          <a:endParaRPr lang="de-AT" sz="2800"/>
        </a:p>
      </dgm:t>
    </dgm:pt>
    <dgm:pt modelId="{6F5115DF-E332-4102-AC95-10524D3574D8}" type="sibTrans" cxnId="{712B15F6-8C32-4DA9-8158-EF2CF73C36AE}">
      <dgm:prSet/>
      <dgm:spPr/>
      <dgm:t>
        <a:bodyPr/>
        <a:lstStyle/>
        <a:p>
          <a:endParaRPr lang="de-AT" sz="2800"/>
        </a:p>
      </dgm:t>
    </dgm:pt>
    <dgm:pt modelId="{D39428EF-4053-4BB2-878F-C0049CC2694E}">
      <dgm:prSet phldrT="[Text]" custT="1"/>
      <dgm:spPr/>
      <dgm:t>
        <a:bodyPr/>
        <a:lstStyle/>
        <a:p>
          <a:r>
            <a:rPr lang="de-AT" sz="2800" dirty="0"/>
            <a:t>Weiterer Schritt zur </a:t>
          </a:r>
          <a:r>
            <a:rPr lang="de-AT" sz="2800" dirty="0" err="1"/>
            <a:t>eEducation</a:t>
          </a:r>
          <a:r>
            <a:rPr lang="de-AT" sz="2800" dirty="0"/>
            <a:t> Expert Schule – zusätzliche Punkte</a:t>
          </a:r>
        </a:p>
      </dgm:t>
    </dgm:pt>
    <dgm:pt modelId="{1E626805-2389-4CB9-97BF-702B3E22C7DA}" type="parTrans" cxnId="{29DF7DFB-B323-48CF-9875-6F6C8A5C00CD}">
      <dgm:prSet/>
      <dgm:spPr/>
      <dgm:t>
        <a:bodyPr/>
        <a:lstStyle/>
        <a:p>
          <a:endParaRPr lang="de-AT" sz="2800"/>
        </a:p>
      </dgm:t>
    </dgm:pt>
    <dgm:pt modelId="{2FB50427-8314-43BA-90B2-0F7C922E6763}" type="sibTrans" cxnId="{29DF7DFB-B323-48CF-9875-6F6C8A5C00CD}">
      <dgm:prSet/>
      <dgm:spPr/>
      <dgm:t>
        <a:bodyPr/>
        <a:lstStyle/>
        <a:p>
          <a:endParaRPr lang="de-AT" sz="2800"/>
        </a:p>
      </dgm:t>
    </dgm:pt>
    <dgm:pt modelId="{46363D42-5929-4E2C-9588-D378CC0B224A}">
      <dgm:prSet phldrT="[Text]" custT="1"/>
      <dgm:spPr/>
      <dgm:t>
        <a:bodyPr/>
        <a:lstStyle/>
        <a:p>
          <a:r>
            <a:rPr lang="de-AT" sz="2800" dirty="0"/>
            <a:t>Gut auf die Lehrpläne abgestimmt – </a:t>
          </a:r>
          <a:br>
            <a:rPr lang="de-AT" sz="2800" dirty="0"/>
          </a:br>
          <a:r>
            <a:rPr lang="de-AT" sz="2800" dirty="0"/>
            <a:t>Kooperation mit Verlagen</a:t>
          </a:r>
        </a:p>
      </dgm:t>
    </dgm:pt>
    <dgm:pt modelId="{D5C552C8-7C27-465C-9F6A-37DC29B9547C}" type="parTrans" cxnId="{EF8CD9AF-1B03-49C1-B703-56A504154AB2}">
      <dgm:prSet/>
      <dgm:spPr/>
      <dgm:t>
        <a:bodyPr/>
        <a:lstStyle/>
        <a:p>
          <a:endParaRPr lang="de-AT" sz="2800"/>
        </a:p>
      </dgm:t>
    </dgm:pt>
    <dgm:pt modelId="{0FA7497B-8253-412A-ACD7-D33A3AC40DCE}" type="sibTrans" cxnId="{EF8CD9AF-1B03-49C1-B703-56A504154AB2}">
      <dgm:prSet/>
      <dgm:spPr/>
      <dgm:t>
        <a:bodyPr/>
        <a:lstStyle/>
        <a:p>
          <a:endParaRPr lang="de-AT" sz="2800"/>
        </a:p>
      </dgm:t>
    </dgm:pt>
    <dgm:pt modelId="{1F86E87A-1638-498C-908A-361D52EF7C0D}">
      <dgm:prSet phldrT="[Text]" custT="1"/>
      <dgm:spPr/>
      <dgm:t>
        <a:bodyPr/>
        <a:lstStyle/>
        <a:p>
          <a:r>
            <a:rPr lang="de-AT" sz="2800" dirty="0"/>
            <a:t>Prüfungen an der eigenen Schule durch schuleigene Prüferin/schuleigenen Prüfer</a:t>
          </a:r>
        </a:p>
      </dgm:t>
    </dgm:pt>
    <dgm:pt modelId="{D760C24C-7718-41FD-97DA-BFAB379BD3E5}" type="parTrans" cxnId="{D45593E0-3D8C-4C77-BE7B-936C1245E365}">
      <dgm:prSet/>
      <dgm:spPr/>
      <dgm:t>
        <a:bodyPr/>
        <a:lstStyle/>
        <a:p>
          <a:endParaRPr lang="de-AT" sz="2800"/>
        </a:p>
      </dgm:t>
    </dgm:pt>
    <dgm:pt modelId="{DFEEFEF4-1702-4166-AD30-48201040ADC0}" type="sibTrans" cxnId="{D45593E0-3D8C-4C77-BE7B-936C1245E365}">
      <dgm:prSet/>
      <dgm:spPr/>
      <dgm:t>
        <a:bodyPr/>
        <a:lstStyle/>
        <a:p>
          <a:endParaRPr lang="de-AT" sz="2800"/>
        </a:p>
      </dgm:t>
    </dgm:pt>
    <dgm:pt modelId="{0AEF954C-BA52-443C-9474-88A30A3F47D6}">
      <dgm:prSet phldrT="[Text]" custT="1"/>
      <dgm:spPr/>
      <dgm:t>
        <a:bodyPr/>
        <a:lstStyle/>
        <a:p>
          <a:r>
            <a:rPr lang="de-AT" sz="2800" dirty="0"/>
            <a:t>Qualifizierungsseminare für Lehrer/innen mit Möglichkeit Zertifizierungsprüfungen kostenlos abzulegen</a:t>
          </a:r>
        </a:p>
      </dgm:t>
    </dgm:pt>
    <dgm:pt modelId="{DAD41DFE-DD0D-468E-B4B4-99B588BD6F26}" type="parTrans" cxnId="{6ADEE859-FE37-4BF1-96EA-B3D3CFED4C82}">
      <dgm:prSet/>
      <dgm:spPr/>
      <dgm:t>
        <a:bodyPr/>
        <a:lstStyle/>
        <a:p>
          <a:endParaRPr lang="de-AT" sz="2800"/>
        </a:p>
      </dgm:t>
    </dgm:pt>
    <dgm:pt modelId="{BDA4DE95-4FEC-4CC2-97E2-2D7B553E73BB}" type="sibTrans" cxnId="{6ADEE859-FE37-4BF1-96EA-B3D3CFED4C82}">
      <dgm:prSet/>
      <dgm:spPr/>
      <dgm:t>
        <a:bodyPr/>
        <a:lstStyle/>
        <a:p>
          <a:endParaRPr lang="de-AT" sz="2800"/>
        </a:p>
      </dgm:t>
    </dgm:pt>
    <dgm:pt modelId="{6672C731-0289-499C-8839-029CF708F662}" type="pres">
      <dgm:prSet presAssocID="{0AAC12E2-8777-48F5-85CA-FCBA2FE8983A}" presName="Name0" presStyleCnt="0">
        <dgm:presLayoutVars>
          <dgm:chMax val="7"/>
          <dgm:chPref val="7"/>
          <dgm:dir/>
        </dgm:presLayoutVars>
      </dgm:prSet>
      <dgm:spPr/>
    </dgm:pt>
    <dgm:pt modelId="{93A870E6-200C-46D2-A372-5E7A58FC1CFF}" type="pres">
      <dgm:prSet presAssocID="{0AAC12E2-8777-48F5-85CA-FCBA2FE8983A}" presName="Name1" presStyleCnt="0"/>
      <dgm:spPr/>
    </dgm:pt>
    <dgm:pt modelId="{B51FF905-BA95-4378-893C-7489026933E9}" type="pres">
      <dgm:prSet presAssocID="{0AAC12E2-8777-48F5-85CA-FCBA2FE8983A}" presName="cycle" presStyleCnt="0"/>
      <dgm:spPr/>
    </dgm:pt>
    <dgm:pt modelId="{2009139A-C0CD-46C0-BC04-C1D3091271C9}" type="pres">
      <dgm:prSet presAssocID="{0AAC12E2-8777-48F5-85CA-FCBA2FE8983A}" presName="srcNode" presStyleLbl="node1" presStyleIdx="0" presStyleCnt="5"/>
      <dgm:spPr/>
    </dgm:pt>
    <dgm:pt modelId="{C6FAAF01-1B66-4E1E-953A-7738060E923C}" type="pres">
      <dgm:prSet presAssocID="{0AAC12E2-8777-48F5-85CA-FCBA2FE8983A}" presName="conn" presStyleLbl="parChTrans1D2" presStyleIdx="0" presStyleCnt="1"/>
      <dgm:spPr/>
    </dgm:pt>
    <dgm:pt modelId="{D6FBA64B-BBD0-49A7-86B1-EBC1AA8E9341}" type="pres">
      <dgm:prSet presAssocID="{0AAC12E2-8777-48F5-85CA-FCBA2FE8983A}" presName="extraNode" presStyleLbl="node1" presStyleIdx="0" presStyleCnt="5"/>
      <dgm:spPr/>
    </dgm:pt>
    <dgm:pt modelId="{EFA0F279-C49D-40FF-906F-574CAE443494}" type="pres">
      <dgm:prSet presAssocID="{0AAC12E2-8777-48F5-85CA-FCBA2FE8983A}" presName="dstNode" presStyleLbl="node1" presStyleIdx="0" presStyleCnt="5"/>
      <dgm:spPr/>
    </dgm:pt>
    <dgm:pt modelId="{7EA26160-781E-4668-A7BA-D1507E03F57D}" type="pres">
      <dgm:prSet presAssocID="{FB84A069-E307-43F4-B31A-3EEEF8AE0C20}" presName="text_1" presStyleLbl="node1" presStyleIdx="0" presStyleCnt="5">
        <dgm:presLayoutVars>
          <dgm:bulletEnabled val="1"/>
        </dgm:presLayoutVars>
      </dgm:prSet>
      <dgm:spPr/>
    </dgm:pt>
    <dgm:pt modelId="{102610FC-7B5F-411C-9B8C-824C9A212F4A}" type="pres">
      <dgm:prSet presAssocID="{FB84A069-E307-43F4-B31A-3EEEF8AE0C20}" presName="accent_1" presStyleCnt="0"/>
      <dgm:spPr/>
    </dgm:pt>
    <dgm:pt modelId="{50180861-A043-4084-8F41-2FEFE50DCFA2}" type="pres">
      <dgm:prSet presAssocID="{FB84A069-E307-43F4-B31A-3EEEF8AE0C20}" presName="accentRepeatNode" presStyleLbl="solidFgAcc1" presStyleIdx="0" presStyleCnt="5"/>
      <dgm:spPr/>
    </dgm:pt>
    <dgm:pt modelId="{8D032529-552A-410D-88F6-FD8CDD3BDA92}" type="pres">
      <dgm:prSet presAssocID="{D39428EF-4053-4BB2-878F-C0049CC2694E}" presName="text_2" presStyleLbl="node1" presStyleIdx="1" presStyleCnt="5">
        <dgm:presLayoutVars>
          <dgm:bulletEnabled val="1"/>
        </dgm:presLayoutVars>
      </dgm:prSet>
      <dgm:spPr/>
    </dgm:pt>
    <dgm:pt modelId="{0FEF488A-6531-4036-B8CD-42DC8A160F55}" type="pres">
      <dgm:prSet presAssocID="{D39428EF-4053-4BB2-878F-C0049CC2694E}" presName="accent_2" presStyleCnt="0"/>
      <dgm:spPr/>
    </dgm:pt>
    <dgm:pt modelId="{28535EB8-6C7A-49AF-A2B0-323D4D9556F4}" type="pres">
      <dgm:prSet presAssocID="{D39428EF-4053-4BB2-878F-C0049CC2694E}" presName="accentRepeatNode" presStyleLbl="solidFgAcc1" presStyleIdx="1" presStyleCnt="5"/>
      <dgm:spPr/>
    </dgm:pt>
    <dgm:pt modelId="{CD55A786-63F8-43A8-ABAE-006E4288CFCF}" type="pres">
      <dgm:prSet presAssocID="{46363D42-5929-4E2C-9588-D378CC0B224A}" presName="text_3" presStyleLbl="node1" presStyleIdx="2" presStyleCnt="5">
        <dgm:presLayoutVars>
          <dgm:bulletEnabled val="1"/>
        </dgm:presLayoutVars>
      </dgm:prSet>
      <dgm:spPr/>
    </dgm:pt>
    <dgm:pt modelId="{33D83176-5FC2-4D41-BFBA-CD72C6D59996}" type="pres">
      <dgm:prSet presAssocID="{46363D42-5929-4E2C-9588-D378CC0B224A}" presName="accent_3" presStyleCnt="0"/>
      <dgm:spPr/>
    </dgm:pt>
    <dgm:pt modelId="{6E22A6ED-B0A9-4D2D-886C-EEB4895F88B7}" type="pres">
      <dgm:prSet presAssocID="{46363D42-5929-4E2C-9588-D378CC0B224A}" presName="accentRepeatNode" presStyleLbl="solidFgAcc1" presStyleIdx="2" presStyleCnt="5"/>
      <dgm:spPr/>
    </dgm:pt>
    <dgm:pt modelId="{174C86B2-B13C-4D2B-B0DE-FA3E20DEB193}" type="pres">
      <dgm:prSet presAssocID="{1F86E87A-1638-498C-908A-361D52EF7C0D}" presName="text_4" presStyleLbl="node1" presStyleIdx="3" presStyleCnt="5">
        <dgm:presLayoutVars>
          <dgm:bulletEnabled val="1"/>
        </dgm:presLayoutVars>
      </dgm:prSet>
      <dgm:spPr/>
    </dgm:pt>
    <dgm:pt modelId="{8C349FFB-9EFD-444A-A0C5-4C076B6360A5}" type="pres">
      <dgm:prSet presAssocID="{1F86E87A-1638-498C-908A-361D52EF7C0D}" presName="accent_4" presStyleCnt="0"/>
      <dgm:spPr/>
    </dgm:pt>
    <dgm:pt modelId="{DA8AC15A-78E5-4702-A9FD-1EFC2AA61EED}" type="pres">
      <dgm:prSet presAssocID="{1F86E87A-1638-498C-908A-361D52EF7C0D}" presName="accentRepeatNode" presStyleLbl="solidFgAcc1" presStyleIdx="3" presStyleCnt="5"/>
      <dgm:spPr/>
    </dgm:pt>
    <dgm:pt modelId="{D97F1899-C672-4529-9684-4FEA112C1BBC}" type="pres">
      <dgm:prSet presAssocID="{0AEF954C-BA52-443C-9474-88A30A3F47D6}" presName="text_5" presStyleLbl="node1" presStyleIdx="4" presStyleCnt="5">
        <dgm:presLayoutVars>
          <dgm:bulletEnabled val="1"/>
        </dgm:presLayoutVars>
      </dgm:prSet>
      <dgm:spPr/>
    </dgm:pt>
    <dgm:pt modelId="{0F768415-7A5D-486E-A474-4813EFE8D2EB}" type="pres">
      <dgm:prSet presAssocID="{0AEF954C-BA52-443C-9474-88A30A3F47D6}" presName="accent_5" presStyleCnt="0"/>
      <dgm:spPr/>
    </dgm:pt>
    <dgm:pt modelId="{9EED986A-DC2E-4783-AD2D-70E25B2451D1}" type="pres">
      <dgm:prSet presAssocID="{0AEF954C-BA52-443C-9474-88A30A3F47D6}" presName="accentRepeatNode" presStyleLbl="solidFgAcc1" presStyleIdx="4" presStyleCnt="5"/>
      <dgm:spPr/>
    </dgm:pt>
  </dgm:ptLst>
  <dgm:cxnLst>
    <dgm:cxn modelId="{56F8FF05-F5CB-45A3-8B48-9E372BC0FD54}" type="presOf" srcId="{0AEF954C-BA52-443C-9474-88A30A3F47D6}" destId="{D97F1899-C672-4529-9684-4FEA112C1BBC}" srcOrd="0" destOrd="0" presId="urn:microsoft.com/office/officeart/2008/layout/VerticalCurvedList"/>
    <dgm:cxn modelId="{D0A88015-F0A6-4CBF-BF5D-CFE36F676ED2}" type="presOf" srcId="{0AAC12E2-8777-48F5-85CA-FCBA2FE8983A}" destId="{6672C731-0289-499C-8839-029CF708F662}" srcOrd="0" destOrd="0" presId="urn:microsoft.com/office/officeart/2008/layout/VerticalCurvedList"/>
    <dgm:cxn modelId="{BB834C1C-4956-420A-A075-0109E04BA95D}" type="presOf" srcId="{6F5115DF-E332-4102-AC95-10524D3574D8}" destId="{C6FAAF01-1B66-4E1E-953A-7738060E923C}" srcOrd="0" destOrd="0" presId="urn:microsoft.com/office/officeart/2008/layout/VerticalCurvedList"/>
    <dgm:cxn modelId="{24200E37-59D1-4487-8EC0-E7B5DF685158}" type="presOf" srcId="{FB84A069-E307-43F4-B31A-3EEEF8AE0C20}" destId="{7EA26160-781E-4668-A7BA-D1507E03F57D}" srcOrd="0" destOrd="0" presId="urn:microsoft.com/office/officeart/2008/layout/VerticalCurvedList"/>
    <dgm:cxn modelId="{1CE7384A-3DD2-45CF-BC27-8B98D4F7F4E6}" type="presOf" srcId="{D39428EF-4053-4BB2-878F-C0049CC2694E}" destId="{8D032529-552A-410D-88F6-FD8CDD3BDA92}" srcOrd="0" destOrd="0" presId="urn:microsoft.com/office/officeart/2008/layout/VerticalCurvedList"/>
    <dgm:cxn modelId="{6ADEE859-FE37-4BF1-96EA-B3D3CFED4C82}" srcId="{0AAC12E2-8777-48F5-85CA-FCBA2FE8983A}" destId="{0AEF954C-BA52-443C-9474-88A30A3F47D6}" srcOrd="4" destOrd="0" parTransId="{DAD41DFE-DD0D-468E-B4B4-99B588BD6F26}" sibTransId="{BDA4DE95-4FEC-4CC2-97E2-2D7B553E73BB}"/>
    <dgm:cxn modelId="{EF8CD9AF-1B03-49C1-B703-56A504154AB2}" srcId="{0AAC12E2-8777-48F5-85CA-FCBA2FE8983A}" destId="{46363D42-5929-4E2C-9588-D378CC0B224A}" srcOrd="2" destOrd="0" parTransId="{D5C552C8-7C27-465C-9F6A-37DC29B9547C}" sibTransId="{0FA7497B-8253-412A-ACD7-D33A3AC40DCE}"/>
    <dgm:cxn modelId="{1F5381BA-EA16-41B4-856B-C1EC9008BD6E}" type="presOf" srcId="{46363D42-5929-4E2C-9588-D378CC0B224A}" destId="{CD55A786-63F8-43A8-ABAE-006E4288CFCF}" srcOrd="0" destOrd="0" presId="urn:microsoft.com/office/officeart/2008/layout/VerticalCurvedList"/>
    <dgm:cxn modelId="{D45593E0-3D8C-4C77-BE7B-936C1245E365}" srcId="{0AAC12E2-8777-48F5-85CA-FCBA2FE8983A}" destId="{1F86E87A-1638-498C-908A-361D52EF7C0D}" srcOrd="3" destOrd="0" parTransId="{D760C24C-7718-41FD-97DA-BFAB379BD3E5}" sibTransId="{DFEEFEF4-1702-4166-AD30-48201040ADC0}"/>
    <dgm:cxn modelId="{712B15F6-8C32-4DA9-8158-EF2CF73C36AE}" srcId="{0AAC12E2-8777-48F5-85CA-FCBA2FE8983A}" destId="{FB84A069-E307-43F4-B31A-3EEEF8AE0C20}" srcOrd="0" destOrd="0" parTransId="{A0E3547A-43FB-4C8F-ADE8-9A4027CABE46}" sibTransId="{6F5115DF-E332-4102-AC95-10524D3574D8}"/>
    <dgm:cxn modelId="{9A8233F9-1BC1-4018-A1F7-DDDC6B18B2DA}" type="presOf" srcId="{1F86E87A-1638-498C-908A-361D52EF7C0D}" destId="{174C86B2-B13C-4D2B-B0DE-FA3E20DEB193}" srcOrd="0" destOrd="0" presId="urn:microsoft.com/office/officeart/2008/layout/VerticalCurvedList"/>
    <dgm:cxn modelId="{29DF7DFB-B323-48CF-9875-6F6C8A5C00CD}" srcId="{0AAC12E2-8777-48F5-85CA-FCBA2FE8983A}" destId="{D39428EF-4053-4BB2-878F-C0049CC2694E}" srcOrd="1" destOrd="0" parTransId="{1E626805-2389-4CB9-97BF-702B3E22C7DA}" sibTransId="{2FB50427-8314-43BA-90B2-0F7C922E6763}"/>
    <dgm:cxn modelId="{5FEAB35B-E2B7-4092-8481-0353D75F94F3}" type="presParOf" srcId="{6672C731-0289-499C-8839-029CF708F662}" destId="{93A870E6-200C-46D2-A372-5E7A58FC1CFF}" srcOrd="0" destOrd="0" presId="urn:microsoft.com/office/officeart/2008/layout/VerticalCurvedList"/>
    <dgm:cxn modelId="{1698830D-97D8-4B6B-B396-D12F39D219BD}" type="presParOf" srcId="{93A870E6-200C-46D2-A372-5E7A58FC1CFF}" destId="{B51FF905-BA95-4378-893C-7489026933E9}" srcOrd="0" destOrd="0" presId="urn:microsoft.com/office/officeart/2008/layout/VerticalCurvedList"/>
    <dgm:cxn modelId="{1F32CE46-10C3-4E7C-9D30-F3810B101156}" type="presParOf" srcId="{B51FF905-BA95-4378-893C-7489026933E9}" destId="{2009139A-C0CD-46C0-BC04-C1D3091271C9}" srcOrd="0" destOrd="0" presId="urn:microsoft.com/office/officeart/2008/layout/VerticalCurvedList"/>
    <dgm:cxn modelId="{88337100-5A9F-46F8-A6E3-FF65BC2C9D1A}" type="presParOf" srcId="{B51FF905-BA95-4378-893C-7489026933E9}" destId="{C6FAAF01-1B66-4E1E-953A-7738060E923C}" srcOrd="1" destOrd="0" presId="urn:microsoft.com/office/officeart/2008/layout/VerticalCurvedList"/>
    <dgm:cxn modelId="{0452CC60-E67E-4E6B-A865-6E9F1A5BE935}" type="presParOf" srcId="{B51FF905-BA95-4378-893C-7489026933E9}" destId="{D6FBA64B-BBD0-49A7-86B1-EBC1AA8E9341}" srcOrd="2" destOrd="0" presId="urn:microsoft.com/office/officeart/2008/layout/VerticalCurvedList"/>
    <dgm:cxn modelId="{154C0BAC-71BF-4C0A-A2E9-123E4E46A62D}" type="presParOf" srcId="{B51FF905-BA95-4378-893C-7489026933E9}" destId="{EFA0F279-C49D-40FF-906F-574CAE443494}" srcOrd="3" destOrd="0" presId="urn:microsoft.com/office/officeart/2008/layout/VerticalCurvedList"/>
    <dgm:cxn modelId="{F41D7B60-C2CD-46A8-8A10-2ED779B1719F}" type="presParOf" srcId="{93A870E6-200C-46D2-A372-5E7A58FC1CFF}" destId="{7EA26160-781E-4668-A7BA-D1507E03F57D}" srcOrd="1" destOrd="0" presId="urn:microsoft.com/office/officeart/2008/layout/VerticalCurvedList"/>
    <dgm:cxn modelId="{6995C80C-27B6-4BD3-9E8B-D54EF236675A}" type="presParOf" srcId="{93A870E6-200C-46D2-A372-5E7A58FC1CFF}" destId="{102610FC-7B5F-411C-9B8C-824C9A212F4A}" srcOrd="2" destOrd="0" presId="urn:microsoft.com/office/officeart/2008/layout/VerticalCurvedList"/>
    <dgm:cxn modelId="{B1041766-B7DA-4381-9CB9-DC24F267079D}" type="presParOf" srcId="{102610FC-7B5F-411C-9B8C-824C9A212F4A}" destId="{50180861-A043-4084-8F41-2FEFE50DCFA2}" srcOrd="0" destOrd="0" presId="urn:microsoft.com/office/officeart/2008/layout/VerticalCurvedList"/>
    <dgm:cxn modelId="{27026FA8-5270-42A9-8C14-691E4514B19A}" type="presParOf" srcId="{93A870E6-200C-46D2-A372-5E7A58FC1CFF}" destId="{8D032529-552A-410D-88F6-FD8CDD3BDA92}" srcOrd="3" destOrd="0" presId="urn:microsoft.com/office/officeart/2008/layout/VerticalCurvedList"/>
    <dgm:cxn modelId="{722BFAEB-9A70-4CA1-B58D-9DD9FC0BDA93}" type="presParOf" srcId="{93A870E6-200C-46D2-A372-5E7A58FC1CFF}" destId="{0FEF488A-6531-4036-B8CD-42DC8A160F55}" srcOrd="4" destOrd="0" presId="urn:microsoft.com/office/officeart/2008/layout/VerticalCurvedList"/>
    <dgm:cxn modelId="{91CFAB2C-5C86-434A-8B23-F96D7C6D9455}" type="presParOf" srcId="{0FEF488A-6531-4036-B8CD-42DC8A160F55}" destId="{28535EB8-6C7A-49AF-A2B0-323D4D9556F4}" srcOrd="0" destOrd="0" presId="urn:microsoft.com/office/officeart/2008/layout/VerticalCurvedList"/>
    <dgm:cxn modelId="{B13B7DFE-4316-46FA-8728-47371CCC279B}" type="presParOf" srcId="{93A870E6-200C-46D2-A372-5E7A58FC1CFF}" destId="{CD55A786-63F8-43A8-ABAE-006E4288CFCF}" srcOrd="5" destOrd="0" presId="urn:microsoft.com/office/officeart/2008/layout/VerticalCurvedList"/>
    <dgm:cxn modelId="{036AF602-3F93-4AB6-983C-5D5D2EA4FDEE}" type="presParOf" srcId="{93A870E6-200C-46D2-A372-5E7A58FC1CFF}" destId="{33D83176-5FC2-4D41-BFBA-CD72C6D59996}" srcOrd="6" destOrd="0" presId="urn:microsoft.com/office/officeart/2008/layout/VerticalCurvedList"/>
    <dgm:cxn modelId="{C15C0DF2-F6E0-4FE8-87A0-D34E8ACEE902}" type="presParOf" srcId="{33D83176-5FC2-4D41-BFBA-CD72C6D59996}" destId="{6E22A6ED-B0A9-4D2D-886C-EEB4895F88B7}" srcOrd="0" destOrd="0" presId="urn:microsoft.com/office/officeart/2008/layout/VerticalCurvedList"/>
    <dgm:cxn modelId="{33B20BC4-361C-44FD-9D56-4602EEE9BD52}" type="presParOf" srcId="{93A870E6-200C-46D2-A372-5E7A58FC1CFF}" destId="{174C86B2-B13C-4D2B-B0DE-FA3E20DEB193}" srcOrd="7" destOrd="0" presId="urn:microsoft.com/office/officeart/2008/layout/VerticalCurvedList"/>
    <dgm:cxn modelId="{80D58ABF-7863-499C-B6AE-E165DF19AAA0}" type="presParOf" srcId="{93A870E6-200C-46D2-A372-5E7A58FC1CFF}" destId="{8C349FFB-9EFD-444A-A0C5-4C076B6360A5}" srcOrd="8" destOrd="0" presId="urn:microsoft.com/office/officeart/2008/layout/VerticalCurvedList"/>
    <dgm:cxn modelId="{9CBBC34D-C11F-4D4A-AF75-3C60D55FCF75}" type="presParOf" srcId="{8C349FFB-9EFD-444A-A0C5-4C076B6360A5}" destId="{DA8AC15A-78E5-4702-A9FD-1EFC2AA61EED}" srcOrd="0" destOrd="0" presId="urn:microsoft.com/office/officeart/2008/layout/VerticalCurvedList"/>
    <dgm:cxn modelId="{65AFAA2F-0D2B-4011-9556-F4A2274FC571}" type="presParOf" srcId="{93A870E6-200C-46D2-A372-5E7A58FC1CFF}" destId="{D97F1899-C672-4529-9684-4FEA112C1BBC}" srcOrd="9" destOrd="0" presId="urn:microsoft.com/office/officeart/2008/layout/VerticalCurvedList"/>
    <dgm:cxn modelId="{F2143BCF-3296-4D51-9534-040937A7EEE6}" type="presParOf" srcId="{93A870E6-200C-46D2-A372-5E7A58FC1CFF}" destId="{0F768415-7A5D-486E-A474-4813EFE8D2EB}" srcOrd="10" destOrd="0" presId="urn:microsoft.com/office/officeart/2008/layout/VerticalCurvedList"/>
    <dgm:cxn modelId="{9905C46D-C7E8-4B87-8D82-1FB4DFFD1509}" type="presParOf" srcId="{0F768415-7A5D-486E-A474-4813EFE8D2EB}" destId="{9EED986A-DC2E-4783-AD2D-70E25B2451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AC12E2-8777-48F5-85CA-FCBA2FE8983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AT"/>
        </a:p>
      </dgm:t>
    </dgm:pt>
    <dgm:pt modelId="{D39428EF-4053-4BB2-878F-C0049CC2694E}">
      <dgm:prSet phldrT="[Text]" custT="1"/>
      <dgm:spPr/>
      <dgm:t>
        <a:bodyPr/>
        <a:lstStyle/>
        <a:p>
          <a:r>
            <a:rPr lang="de-AT" sz="2800" dirty="0"/>
            <a:t>Registrierung der schulinternen Prüfer/innen</a:t>
          </a:r>
        </a:p>
      </dgm:t>
    </dgm:pt>
    <dgm:pt modelId="{1E626805-2389-4CB9-97BF-702B3E22C7DA}" type="parTrans" cxnId="{29DF7DFB-B323-48CF-9875-6F6C8A5C00CD}">
      <dgm:prSet/>
      <dgm:spPr/>
      <dgm:t>
        <a:bodyPr/>
        <a:lstStyle/>
        <a:p>
          <a:endParaRPr lang="de-AT" sz="2800"/>
        </a:p>
      </dgm:t>
    </dgm:pt>
    <dgm:pt modelId="{2FB50427-8314-43BA-90B2-0F7C922E6763}" type="sibTrans" cxnId="{29DF7DFB-B323-48CF-9875-6F6C8A5C00CD}">
      <dgm:prSet/>
      <dgm:spPr/>
      <dgm:t>
        <a:bodyPr/>
        <a:lstStyle/>
        <a:p>
          <a:endParaRPr lang="de-AT" sz="2800"/>
        </a:p>
      </dgm:t>
    </dgm:pt>
    <dgm:pt modelId="{46363D42-5929-4E2C-9588-D378CC0B224A}">
      <dgm:prSet phldrT="[Text]" custT="1"/>
      <dgm:spPr/>
      <dgm:t>
        <a:bodyPr/>
        <a:lstStyle/>
        <a:p>
          <a:r>
            <a:rPr lang="de-AT" sz="2800" dirty="0"/>
            <a:t>Vorbereitung der Prüfungsumgebung</a:t>
          </a:r>
        </a:p>
      </dgm:t>
    </dgm:pt>
    <dgm:pt modelId="{D5C552C8-7C27-465C-9F6A-37DC29B9547C}" type="parTrans" cxnId="{EF8CD9AF-1B03-49C1-B703-56A504154AB2}">
      <dgm:prSet/>
      <dgm:spPr/>
      <dgm:t>
        <a:bodyPr/>
        <a:lstStyle/>
        <a:p>
          <a:endParaRPr lang="de-AT" sz="2800"/>
        </a:p>
      </dgm:t>
    </dgm:pt>
    <dgm:pt modelId="{0FA7497B-8253-412A-ACD7-D33A3AC40DCE}" type="sibTrans" cxnId="{EF8CD9AF-1B03-49C1-B703-56A504154AB2}">
      <dgm:prSet/>
      <dgm:spPr/>
      <dgm:t>
        <a:bodyPr/>
        <a:lstStyle/>
        <a:p>
          <a:endParaRPr lang="de-AT" sz="2800"/>
        </a:p>
      </dgm:t>
    </dgm:pt>
    <dgm:pt modelId="{1F86E87A-1638-498C-908A-361D52EF7C0D}">
      <dgm:prSet phldrT="[Text]" custT="1"/>
      <dgm:spPr/>
      <dgm:t>
        <a:bodyPr/>
        <a:lstStyle/>
        <a:p>
          <a:r>
            <a:rPr lang="de-AT" sz="2800" dirty="0"/>
            <a:t>Anmeldung der Prüfungstermine</a:t>
          </a:r>
        </a:p>
      </dgm:t>
    </dgm:pt>
    <dgm:pt modelId="{D760C24C-7718-41FD-97DA-BFAB379BD3E5}" type="parTrans" cxnId="{D45593E0-3D8C-4C77-BE7B-936C1245E365}">
      <dgm:prSet/>
      <dgm:spPr/>
      <dgm:t>
        <a:bodyPr/>
        <a:lstStyle/>
        <a:p>
          <a:endParaRPr lang="de-AT" sz="2800"/>
        </a:p>
      </dgm:t>
    </dgm:pt>
    <dgm:pt modelId="{DFEEFEF4-1702-4166-AD30-48201040ADC0}" type="sibTrans" cxnId="{D45593E0-3D8C-4C77-BE7B-936C1245E365}">
      <dgm:prSet/>
      <dgm:spPr/>
      <dgm:t>
        <a:bodyPr/>
        <a:lstStyle/>
        <a:p>
          <a:endParaRPr lang="de-AT" sz="2800"/>
        </a:p>
      </dgm:t>
    </dgm:pt>
    <dgm:pt modelId="{0AEF954C-BA52-443C-9474-88A30A3F47D6}">
      <dgm:prSet phldrT="[Text]" custT="1"/>
      <dgm:spPr/>
      <dgm:t>
        <a:bodyPr/>
        <a:lstStyle/>
        <a:p>
          <a:r>
            <a:rPr lang="de-AT" sz="2800" dirty="0"/>
            <a:t>Durchführung an der eigenen Schule</a:t>
          </a:r>
        </a:p>
      </dgm:t>
    </dgm:pt>
    <dgm:pt modelId="{DAD41DFE-DD0D-468E-B4B4-99B588BD6F26}" type="parTrans" cxnId="{6ADEE859-FE37-4BF1-96EA-B3D3CFED4C82}">
      <dgm:prSet/>
      <dgm:spPr/>
      <dgm:t>
        <a:bodyPr/>
        <a:lstStyle/>
        <a:p>
          <a:endParaRPr lang="de-AT" sz="2800"/>
        </a:p>
      </dgm:t>
    </dgm:pt>
    <dgm:pt modelId="{BDA4DE95-4FEC-4CC2-97E2-2D7B553E73BB}" type="sibTrans" cxnId="{6ADEE859-FE37-4BF1-96EA-B3D3CFED4C82}">
      <dgm:prSet/>
      <dgm:spPr/>
      <dgm:t>
        <a:bodyPr/>
        <a:lstStyle/>
        <a:p>
          <a:endParaRPr lang="de-AT" sz="2800"/>
        </a:p>
      </dgm:t>
    </dgm:pt>
    <dgm:pt modelId="{B55CA4D1-5513-44B1-8DBE-9FDD3EE83FA5}">
      <dgm:prSet phldrT="[Text]" custT="1"/>
      <dgm:spPr/>
      <dgm:t>
        <a:bodyPr/>
        <a:lstStyle/>
        <a:p>
          <a:r>
            <a:rPr lang="de-AT" sz="2800" dirty="0"/>
            <a:t>Ergebnisse nach Beendigung der Prüfung</a:t>
          </a:r>
        </a:p>
      </dgm:t>
    </dgm:pt>
    <dgm:pt modelId="{3266F3C7-BF7E-4E32-B121-F1497C1ED61D}" type="parTrans" cxnId="{D70E3BD1-ED86-479D-9632-FC1BB1E2A33E}">
      <dgm:prSet/>
      <dgm:spPr/>
      <dgm:t>
        <a:bodyPr/>
        <a:lstStyle/>
        <a:p>
          <a:endParaRPr lang="de-AT" sz="2800"/>
        </a:p>
      </dgm:t>
    </dgm:pt>
    <dgm:pt modelId="{B9E86A7C-AD16-46E2-B9B3-CC75961CBD0C}" type="sibTrans" cxnId="{D70E3BD1-ED86-479D-9632-FC1BB1E2A33E}">
      <dgm:prSet/>
      <dgm:spPr/>
      <dgm:t>
        <a:bodyPr/>
        <a:lstStyle/>
        <a:p>
          <a:endParaRPr lang="de-AT" sz="2800"/>
        </a:p>
      </dgm:t>
    </dgm:pt>
    <dgm:pt modelId="{57A5EF75-6898-49ED-9BE3-2D0F6D8558A5}">
      <dgm:prSet phldrT="[Text]" custT="1"/>
      <dgm:spPr/>
      <dgm:t>
        <a:bodyPr/>
        <a:lstStyle/>
        <a:p>
          <a:r>
            <a:rPr lang="de-AT" sz="2800" dirty="0"/>
            <a:t>Zertifikatsdruck über </a:t>
          </a:r>
          <a:r>
            <a:rPr lang="de-AT" sz="2800" dirty="0">
              <a:hlinkClick xmlns:r="http://schemas.openxmlformats.org/officeDocument/2006/relationships" r:id="rId1"/>
            </a:rPr>
            <a:t>www.certiport.com</a:t>
          </a:r>
          <a:endParaRPr lang="de-AT" sz="2800" dirty="0"/>
        </a:p>
      </dgm:t>
    </dgm:pt>
    <dgm:pt modelId="{8809BD5C-96F0-47AB-B80D-C733F9D27A3E}" type="parTrans" cxnId="{D7A96CFD-0DC3-4AD0-A33C-5CE2E26DD699}">
      <dgm:prSet/>
      <dgm:spPr/>
      <dgm:t>
        <a:bodyPr/>
        <a:lstStyle/>
        <a:p>
          <a:endParaRPr lang="de-AT" sz="2800"/>
        </a:p>
      </dgm:t>
    </dgm:pt>
    <dgm:pt modelId="{44251746-57FE-46AC-BC9E-630D32F446C5}" type="sibTrans" cxnId="{D7A96CFD-0DC3-4AD0-A33C-5CE2E26DD699}">
      <dgm:prSet/>
      <dgm:spPr/>
      <dgm:t>
        <a:bodyPr/>
        <a:lstStyle/>
        <a:p>
          <a:endParaRPr lang="de-AT" sz="2800"/>
        </a:p>
      </dgm:t>
    </dgm:pt>
    <dgm:pt modelId="{FB84A069-E307-43F4-B31A-3EEEF8AE0C20}">
      <dgm:prSet phldrT="[Text]" custT="1"/>
      <dgm:spPr/>
      <dgm:t>
        <a:bodyPr/>
        <a:lstStyle/>
        <a:p>
          <a:r>
            <a:rPr lang="de-AT" sz="2800" dirty="0"/>
            <a:t>Registrierung als Prüfungsstandort</a:t>
          </a:r>
        </a:p>
      </dgm:t>
    </dgm:pt>
    <dgm:pt modelId="{6F5115DF-E332-4102-AC95-10524D3574D8}" type="sibTrans" cxnId="{712B15F6-8C32-4DA9-8158-EF2CF73C36AE}">
      <dgm:prSet/>
      <dgm:spPr/>
      <dgm:t>
        <a:bodyPr/>
        <a:lstStyle/>
        <a:p>
          <a:endParaRPr lang="de-AT" sz="2800"/>
        </a:p>
      </dgm:t>
    </dgm:pt>
    <dgm:pt modelId="{A0E3547A-43FB-4C8F-ADE8-9A4027CABE46}" type="parTrans" cxnId="{712B15F6-8C32-4DA9-8158-EF2CF73C36AE}">
      <dgm:prSet/>
      <dgm:spPr/>
      <dgm:t>
        <a:bodyPr/>
        <a:lstStyle/>
        <a:p>
          <a:endParaRPr lang="de-AT" sz="2800"/>
        </a:p>
      </dgm:t>
    </dgm:pt>
    <dgm:pt modelId="{7D74FF5E-9878-4414-A0A2-E1B476DBD3A4}" type="pres">
      <dgm:prSet presAssocID="{0AAC12E2-8777-48F5-85CA-FCBA2FE8983A}" presName="Name0" presStyleCnt="0">
        <dgm:presLayoutVars>
          <dgm:chMax val="7"/>
          <dgm:chPref val="7"/>
          <dgm:dir/>
        </dgm:presLayoutVars>
      </dgm:prSet>
      <dgm:spPr/>
    </dgm:pt>
    <dgm:pt modelId="{2BF5AE09-0101-4371-9E6D-9D852EF16BDE}" type="pres">
      <dgm:prSet presAssocID="{0AAC12E2-8777-48F5-85CA-FCBA2FE8983A}" presName="Name1" presStyleCnt="0"/>
      <dgm:spPr/>
    </dgm:pt>
    <dgm:pt modelId="{BDE2C22C-5284-41D1-B20B-506F83ADEB96}" type="pres">
      <dgm:prSet presAssocID="{0AAC12E2-8777-48F5-85CA-FCBA2FE8983A}" presName="cycle" presStyleCnt="0"/>
      <dgm:spPr/>
    </dgm:pt>
    <dgm:pt modelId="{D2FC055D-7A07-444E-A2D3-2DCEB2F91E9D}" type="pres">
      <dgm:prSet presAssocID="{0AAC12E2-8777-48F5-85CA-FCBA2FE8983A}" presName="srcNode" presStyleLbl="node1" presStyleIdx="0" presStyleCnt="7"/>
      <dgm:spPr/>
    </dgm:pt>
    <dgm:pt modelId="{BCB4FA4A-362B-4A95-B37B-66CF23F99B7D}" type="pres">
      <dgm:prSet presAssocID="{0AAC12E2-8777-48F5-85CA-FCBA2FE8983A}" presName="conn" presStyleLbl="parChTrans1D2" presStyleIdx="0" presStyleCnt="1"/>
      <dgm:spPr/>
    </dgm:pt>
    <dgm:pt modelId="{14414EC1-6215-4BF0-A663-48E0EF29EC2E}" type="pres">
      <dgm:prSet presAssocID="{0AAC12E2-8777-48F5-85CA-FCBA2FE8983A}" presName="extraNode" presStyleLbl="node1" presStyleIdx="0" presStyleCnt="7"/>
      <dgm:spPr/>
    </dgm:pt>
    <dgm:pt modelId="{C9DFC00B-4B14-4B74-8E75-85548279B298}" type="pres">
      <dgm:prSet presAssocID="{0AAC12E2-8777-48F5-85CA-FCBA2FE8983A}" presName="dstNode" presStyleLbl="node1" presStyleIdx="0" presStyleCnt="7"/>
      <dgm:spPr/>
    </dgm:pt>
    <dgm:pt modelId="{C146738E-1BC4-43E0-9066-47AD524ADBE3}" type="pres">
      <dgm:prSet presAssocID="{FB84A069-E307-43F4-B31A-3EEEF8AE0C20}" presName="text_1" presStyleLbl="node1" presStyleIdx="0" presStyleCnt="7">
        <dgm:presLayoutVars>
          <dgm:bulletEnabled val="1"/>
        </dgm:presLayoutVars>
      </dgm:prSet>
      <dgm:spPr/>
    </dgm:pt>
    <dgm:pt modelId="{54D42EBB-9750-41ED-91F6-7F4A928DFBBA}" type="pres">
      <dgm:prSet presAssocID="{FB84A069-E307-43F4-B31A-3EEEF8AE0C20}" presName="accent_1" presStyleCnt="0"/>
      <dgm:spPr/>
    </dgm:pt>
    <dgm:pt modelId="{B77B5ECA-1C09-411C-87A0-C657B393F66D}" type="pres">
      <dgm:prSet presAssocID="{FB84A069-E307-43F4-B31A-3EEEF8AE0C20}" presName="accentRepeatNode" presStyleLbl="solidFgAcc1" presStyleIdx="0" presStyleCnt="7"/>
      <dgm:spPr/>
    </dgm:pt>
    <dgm:pt modelId="{B1A19275-0466-4764-A9E9-1C80CEFA1F85}" type="pres">
      <dgm:prSet presAssocID="{D39428EF-4053-4BB2-878F-C0049CC2694E}" presName="text_2" presStyleLbl="node1" presStyleIdx="1" presStyleCnt="7">
        <dgm:presLayoutVars>
          <dgm:bulletEnabled val="1"/>
        </dgm:presLayoutVars>
      </dgm:prSet>
      <dgm:spPr/>
    </dgm:pt>
    <dgm:pt modelId="{60ABB0CE-F0D1-4340-8D75-CF60E83A2145}" type="pres">
      <dgm:prSet presAssocID="{D39428EF-4053-4BB2-878F-C0049CC2694E}" presName="accent_2" presStyleCnt="0"/>
      <dgm:spPr/>
    </dgm:pt>
    <dgm:pt modelId="{FA415BF2-C0D2-455A-9AB7-F322845791A1}" type="pres">
      <dgm:prSet presAssocID="{D39428EF-4053-4BB2-878F-C0049CC2694E}" presName="accentRepeatNode" presStyleLbl="solidFgAcc1" presStyleIdx="1" presStyleCnt="7"/>
      <dgm:spPr/>
    </dgm:pt>
    <dgm:pt modelId="{8571824D-9F3A-4A3C-A404-677C78F6A5A2}" type="pres">
      <dgm:prSet presAssocID="{46363D42-5929-4E2C-9588-D378CC0B224A}" presName="text_3" presStyleLbl="node1" presStyleIdx="2" presStyleCnt="7">
        <dgm:presLayoutVars>
          <dgm:bulletEnabled val="1"/>
        </dgm:presLayoutVars>
      </dgm:prSet>
      <dgm:spPr/>
    </dgm:pt>
    <dgm:pt modelId="{D329878F-A0F7-4B93-8DB9-4F699F6CF397}" type="pres">
      <dgm:prSet presAssocID="{46363D42-5929-4E2C-9588-D378CC0B224A}" presName="accent_3" presStyleCnt="0"/>
      <dgm:spPr/>
    </dgm:pt>
    <dgm:pt modelId="{61616792-DE98-4332-BC8C-DDC21201995D}" type="pres">
      <dgm:prSet presAssocID="{46363D42-5929-4E2C-9588-D378CC0B224A}" presName="accentRepeatNode" presStyleLbl="solidFgAcc1" presStyleIdx="2" presStyleCnt="7"/>
      <dgm:spPr/>
    </dgm:pt>
    <dgm:pt modelId="{ED8E72DF-CA9D-45B4-ADF2-703BEED3C56F}" type="pres">
      <dgm:prSet presAssocID="{1F86E87A-1638-498C-908A-361D52EF7C0D}" presName="text_4" presStyleLbl="node1" presStyleIdx="3" presStyleCnt="7">
        <dgm:presLayoutVars>
          <dgm:bulletEnabled val="1"/>
        </dgm:presLayoutVars>
      </dgm:prSet>
      <dgm:spPr/>
    </dgm:pt>
    <dgm:pt modelId="{6F1EA044-3999-4A29-89FA-A8294BBA3D36}" type="pres">
      <dgm:prSet presAssocID="{1F86E87A-1638-498C-908A-361D52EF7C0D}" presName="accent_4" presStyleCnt="0"/>
      <dgm:spPr/>
    </dgm:pt>
    <dgm:pt modelId="{CF7C77CE-CD6C-4C71-8321-BFE8B0D0AC6E}" type="pres">
      <dgm:prSet presAssocID="{1F86E87A-1638-498C-908A-361D52EF7C0D}" presName="accentRepeatNode" presStyleLbl="solidFgAcc1" presStyleIdx="3" presStyleCnt="7"/>
      <dgm:spPr/>
    </dgm:pt>
    <dgm:pt modelId="{1876F054-813C-4216-8E06-F7437385C86E}" type="pres">
      <dgm:prSet presAssocID="{0AEF954C-BA52-443C-9474-88A30A3F47D6}" presName="text_5" presStyleLbl="node1" presStyleIdx="4" presStyleCnt="7">
        <dgm:presLayoutVars>
          <dgm:bulletEnabled val="1"/>
        </dgm:presLayoutVars>
      </dgm:prSet>
      <dgm:spPr/>
    </dgm:pt>
    <dgm:pt modelId="{89CAEBFD-D328-4C90-A2AA-1AEC46EDC197}" type="pres">
      <dgm:prSet presAssocID="{0AEF954C-BA52-443C-9474-88A30A3F47D6}" presName="accent_5" presStyleCnt="0"/>
      <dgm:spPr/>
    </dgm:pt>
    <dgm:pt modelId="{3EF5988D-65BB-4A8D-9B83-4E99D8022875}" type="pres">
      <dgm:prSet presAssocID="{0AEF954C-BA52-443C-9474-88A30A3F47D6}" presName="accentRepeatNode" presStyleLbl="solidFgAcc1" presStyleIdx="4" presStyleCnt="7"/>
      <dgm:spPr/>
    </dgm:pt>
    <dgm:pt modelId="{C3FDD346-0014-40AD-99F5-21DA5F2842C1}" type="pres">
      <dgm:prSet presAssocID="{B55CA4D1-5513-44B1-8DBE-9FDD3EE83FA5}" presName="text_6" presStyleLbl="node1" presStyleIdx="5" presStyleCnt="7">
        <dgm:presLayoutVars>
          <dgm:bulletEnabled val="1"/>
        </dgm:presLayoutVars>
      </dgm:prSet>
      <dgm:spPr/>
    </dgm:pt>
    <dgm:pt modelId="{D569F1AD-BD36-4009-840C-1FF8BCDCBE10}" type="pres">
      <dgm:prSet presAssocID="{B55CA4D1-5513-44B1-8DBE-9FDD3EE83FA5}" presName="accent_6" presStyleCnt="0"/>
      <dgm:spPr/>
    </dgm:pt>
    <dgm:pt modelId="{A8EE888C-CB4D-4EF2-853D-7DB2B5528F2C}" type="pres">
      <dgm:prSet presAssocID="{B55CA4D1-5513-44B1-8DBE-9FDD3EE83FA5}" presName="accentRepeatNode" presStyleLbl="solidFgAcc1" presStyleIdx="5" presStyleCnt="7"/>
      <dgm:spPr/>
    </dgm:pt>
    <dgm:pt modelId="{632DEDDD-89B6-4CE8-A383-D7EAFF036397}" type="pres">
      <dgm:prSet presAssocID="{57A5EF75-6898-49ED-9BE3-2D0F6D8558A5}" presName="text_7" presStyleLbl="node1" presStyleIdx="6" presStyleCnt="7">
        <dgm:presLayoutVars>
          <dgm:bulletEnabled val="1"/>
        </dgm:presLayoutVars>
      </dgm:prSet>
      <dgm:spPr/>
    </dgm:pt>
    <dgm:pt modelId="{0479A13A-F49B-4637-810E-9AB42CCF2918}" type="pres">
      <dgm:prSet presAssocID="{57A5EF75-6898-49ED-9BE3-2D0F6D8558A5}" presName="accent_7" presStyleCnt="0"/>
      <dgm:spPr/>
    </dgm:pt>
    <dgm:pt modelId="{47C84595-7D21-4800-87EB-C993BE2AEA05}" type="pres">
      <dgm:prSet presAssocID="{57A5EF75-6898-49ED-9BE3-2D0F6D8558A5}" presName="accentRepeatNode" presStyleLbl="solidFgAcc1" presStyleIdx="6" presStyleCnt="7"/>
      <dgm:spPr/>
    </dgm:pt>
  </dgm:ptLst>
  <dgm:cxnLst>
    <dgm:cxn modelId="{6F51E60A-8127-4E97-8965-A4869E2E08F6}" type="presOf" srcId="{D39428EF-4053-4BB2-878F-C0049CC2694E}" destId="{B1A19275-0466-4764-A9E9-1C80CEFA1F85}" srcOrd="0" destOrd="0" presId="urn:microsoft.com/office/officeart/2008/layout/VerticalCurvedList"/>
    <dgm:cxn modelId="{6C383125-9849-433E-8E7C-88F17A12D334}" type="presOf" srcId="{FB84A069-E307-43F4-B31A-3EEEF8AE0C20}" destId="{C146738E-1BC4-43E0-9066-47AD524ADBE3}" srcOrd="0" destOrd="0" presId="urn:microsoft.com/office/officeart/2008/layout/VerticalCurvedList"/>
    <dgm:cxn modelId="{416D7A3F-3E5E-4CDE-9D74-D03A82BA9FA2}" type="presOf" srcId="{0AAC12E2-8777-48F5-85CA-FCBA2FE8983A}" destId="{7D74FF5E-9878-4414-A0A2-E1B476DBD3A4}" srcOrd="0" destOrd="0" presId="urn:microsoft.com/office/officeart/2008/layout/VerticalCurvedList"/>
    <dgm:cxn modelId="{02C75073-40D1-4CB8-BA84-ED8D55439540}" type="presOf" srcId="{B55CA4D1-5513-44B1-8DBE-9FDD3EE83FA5}" destId="{C3FDD346-0014-40AD-99F5-21DA5F2842C1}" srcOrd="0" destOrd="0" presId="urn:microsoft.com/office/officeart/2008/layout/VerticalCurvedList"/>
    <dgm:cxn modelId="{6ADEE859-FE37-4BF1-96EA-B3D3CFED4C82}" srcId="{0AAC12E2-8777-48F5-85CA-FCBA2FE8983A}" destId="{0AEF954C-BA52-443C-9474-88A30A3F47D6}" srcOrd="4" destOrd="0" parTransId="{DAD41DFE-DD0D-468E-B4B4-99B588BD6F26}" sibTransId="{BDA4DE95-4FEC-4CC2-97E2-2D7B553E73BB}"/>
    <dgm:cxn modelId="{8C70D97A-B82A-4E0A-AC6E-34CA95272D46}" type="presOf" srcId="{57A5EF75-6898-49ED-9BE3-2D0F6D8558A5}" destId="{632DEDDD-89B6-4CE8-A383-D7EAFF036397}" srcOrd="0" destOrd="0" presId="urn:microsoft.com/office/officeart/2008/layout/VerticalCurvedList"/>
    <dgm:cxn modelId="{83DF7F8A-7B42-4314-B4B0-605C8F5DFB1D}" type="presOf" srcId="{1F86E87A-1638-498C-908A-361D52EF7C0D}" destId="{ED8E72DF-CA9D-45B4-ADF2-703BEED3C56F}" srcOrd="0" destOrd="0" presId="urn:microsoft.com/office/officeart/2008/layout/VerticalCurvedList"/>
    <dgm:cxn modelId="{3332989E-39D1-4FCA-B470-BED01FF99533}" type="presOf" srcId="{6F5115DF-E332-4102-AC95-10524D3574D8}" destId="{BCB4FA4A-362B-4A95-B37B-66CF23F99B7D}" srcOrd="0" destOrd="0" presId="urn:microsoft.com/office/officeart/2008/layout/VerticalCurvedList"/>
    <dgm:cxn modelId="{EF8CD9AF-1B03-49C1-B703-56A504154AB2}" srcId="{0AAC12E2-8777-48F5-85CA-FCBA2FE8983A}" destId="{46363D42-5929-4E2C-9588-D378CC0B224A}" srcOrd="2" destOrd="0" parTransId="{D5C552C8-7C27-465C-9F6A-37DC29B9547C}" sibTransId="{0FA7497B-8253-412A-ACD7-D33A3AC40DCE}"/>
    <dgm:cxn modelId="{ED2066C4-5175-47D1-8FB0-24B0FF03CFCA}" type="presOf" srcId="{46363D42-5929-4E2C-9588-D378CC0B224A}" destId="{8571824D-9F3A-4A3C-A404-677C78F6A5A2}" srcOrd="0" destOrd="0" presId="urn:microsoft.com/office/officeart/2008/layout/VerticalCurvedList"/>
    <dgm:cxn modelId="{D70E3BD1-ED86-479D-9632-FC1BB1E2A33E}" srcId="{0AAC12E2-8777-48F5-85CA-FCBA2FE8983A}" destId="{B55CA4D1-5513-44B1-8DBE-9FDD3EE83FA5}" srcOrd="5" destOrd="0" parTransId="{3266F3C7-BF7E-4E32-B121-F1497C1ED61D}" sibTransId="{B9E86A7C-AD16-46E2-B9B3-CC75961CBD0C}"/>
    <dgm:cxn modelId="{540571DA-B7CA-4969-8A11-AE4CA44FEA36}" type="presOf" srcId="{0AEF954C-BA52-443C-9474-88A30A3F47D6}" destId="{1876F054-813C-4216-8E06-F7437385C86E}" srcOrd="0" destOrd="0" presId="urn:microsoft.com/office/officeart/2008/layout/VerticalCurvedList"/>
    <dgm:cxn modelId="{D45593E0-3D8C-4C77-BE7B-936C1245E365}" srcId="{0AAC12E2-8777-48F5-85CA-FCBA2FE8983A}" destId="{1F86E87A-1638-498C-908A-361D52EF7C0D}" srcOrd="3" destOrd="0" parTransId="{D760C24C-7718-41FD-97DA-BFAB379BD3E5}" sibTransId="{DFEEFEF4-1702-4166-AD30-48201040ADC0}"/>
    <dgm:cxn modelId="{712B15F6-8C32-4DA9-8158-EF2CF73C36AE}" srcId="{0AAC12E2-8777-48F5-85CA-FCBA2FE8983A}" destId="{FB84A069-E307-43F4-B31A-3EEEF8AE0C20}" srcOrd="0" destOrd="0" parTransId="{A0E3547A-43FB-4C8F-ADE8-9A4027CABE46}" sibTransId="{6F5115DF-E332-4102-AC95-10524D3574D8}"/>
    <dgm:cxn modelId="{29DF7DFB-B323-48CF-9875-6F6C8A5C00CD}" srcId="{0AAC12E2-8777-48F5-85CA-FCBA2FE8983A}" destId="{D39428EF-4053-4BB2-878F-C0049CC2694E}" srcOrd="1" destOrd="0" parTransId="{1E626805-2389-4CB9-97BF-702B3E22C7DA}" sibTransId="{2FB50427-8314-43BA-90B2-0F7C922E6763}"/>
    <dgm:cxn modelId="{D7A96CFD-0DC3-4AD0-A33C-5CE2E26DD699}" srcId="{0AAC12E2-8777-48F5-85CA-FCBA2FE8983A}" destId="{57A5EF75-6898-49ED-9BE3-2D0F6D8558A5}" srcOrd="6" destOrd="0" parTransId="{8809BD5C-96F0-47AB-B80D-C733F9D27A3E}" sibTransId="{44251746-57FE-46AC-BC9E-630D32F446C5}"/>
    <dgm:cxn modelId="{D0B725AD-A8E6-4A2C-B72F-9463FBE610D4}" type="presParOf" srcId="{7D74FF5E-9878-4414-A0A2-E1B476DBD3A4}" destId="{2BF5AE09-0101-4371-9E6D-9D852EF16BDE}" srcOrd="0" destOrd="0" presId="urn:microsoft.com/office/officeart/2008/layout/VerticalCurvedList"/>
    <dgm:cxn modelId="{B139EEC2-3624-4B41-90E2-57187B94670C}" type="presParOf" srcId="{2BF5AE09-0101-4371-9E6D-9D852EF16BDE}" destId="{BDE2C22C-5284-41D1-B20B-506F83ADEB96}" srcOrd="0" destOrd="0" presId="urn:microsoft.com/office/officeart/2008/layout/VerticalCurvedList"/>
    <dgm:cxn modelId="{F4A9B3D3-48AF-493E-BE4D-837BDE40C1C8}" type="presParOf" srcId="{BDE2C22C-5284-41D1-B20B-506F83ADEB96}" destId="{D2FC055D-7A07-444E-A2D3-2DCEB2F91E9D}" srcOrd="0" destOrd="0" presId="urn:microsoft.com/office/officeart/2008/layout/VerticalCurvedList"/>
    <dgm:cxn modelId="{7BB584F5-4E8C-4A25-B5ED-AF1909AFE045}" type="presParOf" srcId="{BDE2C22C-5284-41D1-B20B-506F83ADEB96}" destId="{BCB4FA4A-362B-4A95-B37B-66CF23F99B7D}" srcOrd="1" destOrd="0" presId="urn:microsoft.com/office/officeart/2008/layout/VerticalCurvedList"/>
    <dgm:cxn modelId="{E31DD8DF-401F-4E08-9045-ACDE35782CFB}" type="presParOf" srcId="{BDE2C22C-5284-41D1-B20B-506F83ADEB96}" destId="{14414EC1-6215-4BF0-A663-48E0EF29EC2E}" srcOrd="2" destOrd="0" presId="urn:microsoft.com/office/officeart/2008/layout/VerticalCurvedList"/>
    <dgm:cxn modelId="{8B76F83A-046B-4625-9471-9E965894D746}" type="presParOf" srcId="{BDE2C22C-5284-41D1-B20B-506F83ADEB96}" destId="{C9DFC00B-4B14-4B74-8E75-85548279B298}" srcOrd="3" destOrd="0" presId="urn:microsoft.com/office/officeart/2008/layout/VerticalCurvedList"/>
    <dgm:cxn modelId="{AD95F36C-0F07-48A5-8440-C5B612119B7D}" type="presParOf" srcId="{2BF5AE09-0101-4371-9E6D-9D852EF16BDE}" destId="{C146738E-1BC4-43E0-9066-47AD524ADBE3}" srcOrd="1" destOrd="0" presId="urn:microsoft.com/office/officeart/2008/layout/VerticalCurvedList"/>
    <dgm:cxn modelId="{727D0812-06B2-4AA8-BF31-5E3F1384809A}" type="presParOf" srcId="{2BF5AE09-0101-4371-9E6D-9D852EF16BDE}" destId="{54D42EBB-9750-41ED-91F6-7F4A928DFBBA}" srcOrd="2" destOrd="0" presId="urn:microsoft.com/office/officeart/2008/layout/VerticalCurvedList"/>
    <dgm:cxn modelId="{0022BC9A-56DB-473A-9443-CE54B0641023}" type="presParOf" srcId="{54D42EBB-9750-41ED-91F6-7F4A928DFBBA}" destId="{B77B5ECA-1C09-411C-87A0-C657B393F66D}" srcOrd="0" destOrd="0" presId="urn:microsoft.com/office/officeart/2008/layout/VerticalCurvedList"/>
    <dgm:cxn modelId="{3C2FECC1-2195-43E5-8801-0F4279E449F5}" type="presParOf" srcId="{2BF5AE09-0101-4371-9E6D-9D852EF16BDE}" destId="{B1A19275-0466-4764-A9E9-1C80CEFA1F85}" srcOrd="3" destOrd="0" presId="urn:microsoft.com/office/officeart/2008/layout/VerticalCurvedList"/>
    <dgm:cxn modelId="{DBCD995E-E611-464C-A32D-C584DFBB6DA7}" type="presParOf" srcId="{2BF5AE09-0101-4371-9E6D-9D852EF16BDE}" destId="{60ABB0CE-F0D1-4340-8D75-CF60E83A2145}" srcOrd="4" destOrd="0" presId="urn:microsoft.com/office/officeart/2008/layout/VerticalCurvedList"/>
    <dgm:cxn modelId="{6B8D9293-DDDB-44BC-80E6-0EFC9C90B1A3}" type="presParOf" srcId="{60ABB0CE-F0D1-4340-8D75-CF60E83A2145}" destId="{FA415BF2-C0D2-455A-9AB7-F322845791A1}" srcOrd="0" destOrd="0" presId="urn:microsoft.com/office/officeart/2008/layout/VerticalCurvedList"/>
    <dgm:cxn modelId="{5092539B-269E-457B-88EF-EDA1DAD80372}" type="presParOf" srcId="{2BF5AE09-0101-4371-9E6D-9D852EF16BDE}" destId="{8571824D-9F3A-4A3C-A404-677C78F6A5A2}" srcOrd="5" destOrd="0" presId="urn:microsoft.com/office/officeart/2008/layout/VerticalCurvedList"/>
    <dgm:cxn modelId="{34C7D548-CD76-46E5-9BC3-5B3F6AF9CC44}" type="presParOf" srcId="{2BF5AE09-0101-4371-9E6D-9D852EF16BDE}" destId="{D329878F-A0F7-4B93-8DB9-4F699F6CF397}" srcOrd="6" destOrd="0" presId="urn:microsoft.com/office/officeart/2008/layout/VerticalCurvedList"/>
    <dgm:cxn modelId="{8CBCFB11-A625-42F9-AB37-DBE5CD2B41E4}" type="presParOf" srcId="{D329878F-A0F7-4B93-8DB9-4F699F6CF397}" destId="{61616792-DE98-4332-BC8C-DDC21201995D}" srcOrd="0" destOrd="0" presId="urn:microsoft.com/office/officeart/2008/layout/VerticalCurvedList"/>
    <dgm:cxn modelId="{9FC870B8-7528-40AC-AADC-55ACFB761669}" type="presParOf" srcId="{2BF5AE09-0101-4371-9E6D-9D852EF16BDE}" destId="{ED8E72DF-CA9D-45B4-ADF2-703BEED3C56F}" srcOrd="7" destOrd="0" presId="urn:microsoft.com/office/officeart/2008/layout/VerticalCurvedList"/>
    <dgm:cxn modelId="{F00FE62F-D71E-4EAD-ACA0-1530ECE4C87C}" type="presParOf" srcId="{2BF5AE09-0101-4371-9E6D-9D852EF16BDE}" destId="{6F1EA044-3999-4A29-89FA-A8294BBA3D36}" srcOrd="8" destOrd="0" presId="urn:microsoft.com/office/officeart/2008/layout/VerticalCurvedList"/>
    <dgm:cxn modelId="{D1F7BCDE-4BB3-4682-9EED-7E031556E73F}" type="presParOf" srcId="{6F1EA044-3999-4A29-89FA-A8294BBA3D36}" destId="{CF7C77CE-CD6C-4C71-8321-BFE8B0D0AC6E}" srcOrd="0" destOrd="0" presId="urn:microsoft.com/office/officeart/2008/layout/VerticalCurvedList"/>
    <dgm:cxn modelId="{0E45CAA5-F8F0-41FE-B35F-2D909ADD8536}" type="presParOf" srcId="{2BF5AE09-0101-4371-9E6D-9D852EF16BDE}" destId="{1876F054-813C-4216-8E06-F7437385C86E}" srcOrd="9" destOrd="0" presId="urn:microsoft.com/office/officeart/2008/layout/VerticalCurvedList"/>
    <dgm:cxn modelId="{4D4881B0-AB89-4BA0-8A2C-FC698D2B5916}" type="presParOf" srcId="{2BF5AE09-0101-4371-9E6D-9D852EF16BDE}" destId="{89CAEBFD-D328-4C90-A2AA-1AEC46EDC197}" srcOrd="10" destOrd="0" presId="urn:microsoft.com/office/officeart/2008/layout/VerticalCurvedList"/>
    <dgm:cxn modelId="{022F536F-133B-43DA-A172-DE64E856369F}" type="presParOf" srcId="{89CAEBFD-D328-4C90-A2AA-1AEC46EDC197}" destId="{3EF5988D-65BB-4A8D-9B83-4E99D8022875}" srcOrd="0" destOrd="0" presId="urn:microsoft.com/office/officeart/2008/layout/VerticalCurvedList"/>
    <dgm:cxn modelId="{0FA88AD2-A5F1-4D76-86CE-224BD7BEDE64}" type="presParOf" srcId="{2BF5AE09-0101-4371-9E6D-9D852EF16BDE}" destId="{C3FDD346-0014-40AD-99F5-21DA5F2842C1}" srcOrd="11" destOrd="0" presId="urn:microsoft.com/office/officeart/2008/layout/VerticalCurvedList"/>
    <dgm:cxn modelId="{A0500BC7-9744-4BFF-BA79-B8F1A51AED8A}" type="presParOf" srcId="{2BF5AE09-0101-4371-9E6D-9D852EF16BDE}" destId="{D569F1AD-BD36-4009-840C-1FF8BCDCBE10}" srcOrd="12" destOrd="0" presId="urn:microsoft.com/office/officeart/2008/layout/VerticalCurvedList"/>
    <dgm:cxn modelId="{749614C0-9259-466E-9C24-29893AEB19FA}" type="presParOf" srcId="{D569F1AD-BD36-4009-840C-1FF8BCDCBE10}" destId="{A8EE888C-CB4D-4EF2-853D-7DB2B5528F2C}" srcOrd="0" destOrd="0" presId="urn:microsoft.com/office/officeart/2008/layout/VerticalCurvedList"/>
    <dgm:cxn modelId="{E1FFC73C-BAF8-4571-8200-5C564D780BB2}" type="presParOf" srcId="{2BF5AE09-0101-4371-9E6D-9D852EF16BDE}" destId="{632DEDDD-89B6-4CE8-A383-D7EAFF036397}" srcOrd="13" destOrd="0" presId="urn:microsoft.com/office/officeart/2008/layout/VerticalCurvedList"/>
    <dgm:cxn modelId="{C286B870-8F9F-406F-8CC0-FD0ADF2E6677}" type="presParOf" srcId="{2BF5AE09-0101-4371-9E6D-9D852EF16BDE}" destId="{0479A13A-F49B-4637-810E-9AB42CCF2918}" srcOrd="14" destOrd="0" presId="urn:microsoft.com/office/officeart/2008/layout/VerticalCurvedList"/>
    <dgm:cxn modelId="{707C63C7-E13E-49D2-A292-92CC7E198B52}" type="presParOf" srcId="{0479A13A-F49B-4637-810E-9AB42CCF2918}" destId="{47C84595-7D21-4800-87EB-C993BE2AEA0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346DD-88DA-4E50-8305-EFE82C3FB8D8}">
      <dsp:nvSpPr>
        <dsp:cNvPr id="0" name=""/>
        <dsp:cNvSpPr/>
      </dsp:nvSpPr>
      <dsp:spPr>
        <a:xfrm>
          <a:off x="-7082968" y="-1082746"/>
          <a:ext cx="8429132" cy="8429132"/>
        </a:xfrm>
        <a:prstGeom prst="blockArc">
          <a:avLst>
            <a:gd name="adj1" fmla="val 18900000"/>
            <a:gd name="adj2" fmla="val 2700000"/>
            <a:gd name="adj3" fmla="val 256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21086D-62D8-43CC-9B7F-9758F464FE21}">
      <dsp:nvSpPr>
        <dsp:cNvPr id="0" name=""/>
        <dsp:cNvSpPr/>
      </dsp:nvSpPr>
      <dsp:spPr>
        <a:xfrm>
          <a:off x="587798" y="391352"/>
          <a:ext cx="9638869" cy="7832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1669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800" kern="1200" dirty="0"/>
            <a:t>Internationale standardisierte Herstellerzertifikate</a:t>
          </a:r>
        </a:p>
      </dsp:txBody>
      <dsp:txXfrm>
        <a:off x="587798" y="391352"/>
        <a:ext cx="9638869" cy="783205"/>
      </dsp:txXfrm>
    </dsp:sp>
    <dsp:sp modelId="{1CD83480-49FB-4635-B930-6D063B7103BF}">
      <dsp:nvSpPr>
        <dsp:cNvPr id="0" name=""/>
        <dsp:cNvSpPr/>
      </dsp:nvSpPr>
      <dsp:spPr>
        <a:xfrm>
          <a:off x="98294" y="293451"/>
          <a:ext cx="979006" cy="9790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C96E84-DE8F-4305-816B-9D2E7D75E679}">
      <dsp:nvSpPr>
        <dsp:cNvPr id="0" name=""/>
        <dsp:cNvSpPr/>
      </dsp:nvSpPr>
      <dsp:spPr>
        <a:xfrm>
          <a:off x="1149020" y="1565784"/>
          <a:ext cx="9077647" cy="783205"/>
        </a:xfrm>
        <a:prstGeom prst="rect">
          <a:avLst/>
        </a:prstGeom>
        <a:solidFill>
          <a:schemeClr val="accent2">
            <a:hueOff val="1591615"/>
            <a:satOff val="2700"/>
            <a:lumOff val="-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1669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800" kern="1200" dirty="0"/>
            <a:t>In der Wirtschaft hoch anerkannt – Top 4 Job Skills</a:t>
          </a:r>
        </a:p>
      </dsp:txBody>
      <dsp:txXfrm>
        <a:off x="1149020" y="1565784"/>
        <a:ext cx="9077647" cy="783205"/>
      </dsp:txXfrm>
    </dsp:sp>
    <dsp:sp modelId="{CDC066B3-88E5-40DB-9D3B-FB2A30116F75}">
      <dsp:nvSpPr>
        <dsp:cNvPr id="0" name=""/>
        <dsp:cNvSpPr/>
      </dsp:nvSpPr>
      <dsp:spPr>
        <a:xfrm>
          <a:off x="659516" y="1467884"/>
          <a:ext cx="979006" cy="9790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591615"/>
              <a:satOff val="2700"/>
              <a:lumOff val="-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7441D7-F868-4EB5-BA99-5E8516955BC0}">
      <dsp:nvSpPr>
        <dsp:cNvPr id="0" name=""/>
        <dsp:cNvSpPr/>
      </dsp:nvSpPr>
      <dsp:spPr>
        <a:xfrm>
          <a:off x="1321270" y="2740217"/>
          <a:ext cx="8905396" cy="783205"/>
        </a:xfrm>
        <a:prstGeom prst="rect">
          <a:avLst/>
        </a:prstGeom>
        <a:solidFill>
          <a:schemeClr val="accent2">
            <a:hueOff val="3183231"/>
            <a:satOff val="5400"/>
            <a:lumOff val="-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1669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800" kern="1200" dirty="0"/>
            <a:t>Öffnen die Tür zum beruflichen Erfolg</a:t>
          </a:r>
        </a:p>
      </dsp:txBody>
      <dsp:txXfrm>
        <a:off x="1321270" y="2740217"/>
        <a:ext cx="8905396" cy="783205"/>
      </dsp:txXfrm>
    </dsp:sp>
    <dsp:sp modelId="{B7FD1464-5886-495A-98D3-CE25DD081456}">
      <dsp:nvSpPr>
        <dsp:cNvPr id="0" name=""/>
        <dsp:cNvSpPr/>
      </dsp:nvSpPr>
      <dsp:spPr>
        <a:xfrm>
          <a:off x="831767" y="2642316"/>
          <a:ext cx="979006" cy="9790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3183231"/>
              <a:satOff val="5400"/>
              <a:lumOff val="-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26755-D733-4D4C-8D8E-01BECEA60561}">
      <dsp:nvSpPr>
        <dsp:cNvPr id="0" name=""/>
        <dsp:cNvSpPr/>
      </dsp:nvSpPr>
      <dsp:spPr>
        <a:xfrm>
          <a:off x="1149020" y="3914649"/>
          <a:ext cx="9077647" cy="783205"/>
        </a:xfrm>
        <a:prstGeom prst="rect">
          <a:avLst/>
        </a:prstGeom>
        <a:solidFill>
          <a:schemeClr val="accent2">
            <a:hueOff val="4774846"/>
            <a:satOff val="8100"/>
            <a:lumOff val="-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1669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800" kern="1200" dirty="0"/>
            <a:t>Jede Prüfung ein Zertifikat</a:t>
          </a:r>
        </a:p>
      </dsp:txBody>
      <dsp:txXfrm>
        <a:off x="1149020" y="3914649"/>
        <a:ext cx="9077647" cy="783205"/>
      </dsp:txXfrm>
    </dsp:sp>
    <dsp:sp modelId="{4AE6A771-A919-4948-B392-8A56B8306105}">
      <dsp:nvSpPr>
        <dsp:cNvPr id="0" name=""/>
        <dsp:cNvSpPr/>
      </dsp:nvSpPr>
      <dsp:spPr>
        <a:xfrm>
          <a:off x="659516" y="3816749"/>
          <a:ext cx="979006" cy="9790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4774846"/>
              <a:satOff val="8100"/>
              <a:lumOff val="-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274B72-B9CD-4CCC-91AB-13F52B72A599}">
      <dsp:nvSpPr>
        <dsp:cNvPr id="0" name=""/>
        <dsp:cNvSpPr/>
      </dsp:nvSpPr>
      <dsp:spPr>
        <a:xfrm>
          <a:off x="587798" y="5089082"/>
          <a:ext cx="9638869" cy="783205"/>
        </a:xfrm>
        <a:prstGeom prst="rect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1669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800" kern="1200" dirty="0"/>
            <a:t>Kompetenznachweis für Office-Anwendungen und technisches Grundverständnis</a:t>
          </a:r>
        </a:p>
      </dsp:txBody>
      <dsp:txXfrm>
        <a:off x="587798" y="5089082"/>
        <a:ext cx="9638869" cy="783205"/>
      </dsp:txXfrm>
    </dsp:sp>
    <dsp:sp modelId="{737A16C0-16F2-4D1B-9010-B62ABC9D313B}">
      <dsp:nvSpPr>
        <dsp:cNvPr id="0" name=""/>
        <dsp:cNvSpPr/>
      </dsp:nvSpPr>
      <dsp:spPr>
        <a:xfrm>
          <a:off x="98294" y="4991181"/>
          <a:ext cx="979006" cy="9790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366461"/>
              <a:satOff val="10800"/>
              <a:lumOff val="-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AAF01-1B66-4E1E-953A-7738060E923C}">
      <dsp:nvSpPr>
        <dsp:cNvPr id="0" name=""/>
        <dsp:cNvSpPr/>
      </dsp:nvSpPr>
      <dsp:spPr>
        <a:xfrm>
          <a:off x="-7186421" y="-1098473"/>
          <a:ext cx="8552027" cy="8552027"/>
        </a:xfrm>
        <a:prstGeom prst="blockArc">
          <a:avLst>
            <a:gd name="adj1" fmla="val 18900000"/>
            <a:gd name="adj2" fmla="val 2700000"/>
            <a:gd name="adj3" fmla="val 253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A26160-781E-4668-A7BA-D1507E03F57D}">
      <dsp:nvSpPr>
        <dsp:cNvPr id="0" name=""/>
        <dsp:cNvSpPr/>
      </dsp:nvSpPr>
      <dsp:spPr>
        <a:xfrm>
          <a:off x="596247" y="397065"/>
          <a:ext cx="9546501" cy="7946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74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800" kern="1200" dirty="0"/>
            <a:t>Klare Positionierung am Schulmarkt</a:t>
          </a:r>
        </a:p>
      </dsp:txBody>
      <dsp:txXfrm>
        <a:off x="596247" y="397065"/>
        <a:ext cx="9546501" cy="794639"/>
      </dsp:txXfrm>
    </dsp:sp>
    <dsp:sp modelId="{50180861-A043-4084-8F41-2FEFE50DCFA2}">
      <dsp:nvSpPr>
        <dsp:cNvPr id="0" name=""/>
        <dsp:cNvSpPr/>
      </dsp:nvSpPr>
      <dsp:spPr>
        <a:xfrm>
          <a:off x="99598" y="297735"/>
          <a:ext cx="993299" cy="9932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032529-552A-410D-88F6-FD8CDD3BDA92}">
      <dsp:nvSpPr>
        <dsp:cNvPr id="0" name=""/>
        <dsp:cNvSpPr/>
      </dsp:nvSpPr>
      <dsp:spPr>
        <a:xfrm>
          <a:off x="1165663" y="1588642"/>
          <a:ext cx="8977086" cy="794639"/>
        </a:xfrm>
        <a:prstGeom prst="rect">
          <a:avLst/>
        </a:prstGeom>
        <a:solidFill>
          <a:schemeClr val="accent2">
            <a:hueOff val="1591615"/>
            <a:satOff val="2700"/>
            <a:lumOff val="-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74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800" kern="1200" dirty="0"/>
            <a:t>Weiterer Schritt zur </a:t>
          </a:r>
          <a:r>
            <a:rPr lang="de-AT" sz="2800" kern="1200" dirty="0" err="1"/>
            <a:t>eEducation</a:t>
          </a:r>
          <a:r>
            <a:rPr lang="de-AT" sz="2800" kern="1200" dirty="0"/>
            <a:t> Expert Schule – zusätzliche Punkte</a:t>
          </a:r>
        </a:p>
      </dsp:txBody>
      <dsp:txXfrm>
        <a:off x="1165663" y="1588642"/>
        <a:ext cx="8977086" cy="794639"/>
      </dsp:txXfrm>
    </dsp:sp>
    <dsp:sp modelId="{28535EB8-6C7A-49AF-A2B0-323D4D9556F4}">
      <dsp:nvSpPr>
        <dsp:cNvPr id="0" name=""/>
        <dsp:cNvSpPr/>
      </dsp:nvSpPr>
      <dsp:spPr>
        <a:xfrm>
          <a:off x="669013" y="1489312"/>
          <a:ext cx="993299" cy="9932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591615"/>
              <a:satOff val="2700"/>
              <a:lumOff val="-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5A786-63F8-43A8-ABAE-006E4288CFCF}">
      <dsp:nvSpPr>
        <dsp:cNvPr id="0" name=""/>
        <dsp:cNvSpPr/>
      </dsp:nvSpPr>
      <dsp:spPr>
        <a:xfrm>
          <a:off x="1340427" y="2780220"/>
          <a:ext cx="8802321" cy="794639"/>
        </a:xfrm>
        <a:prstGeom prst="rect">
          <a:avLst/>
        </a:prstGeom>
        <a:solidFill>
          <a:schemeClr val="accent2">
            <a:hueOff val="3183231"/>
            <a:satOff val="5400"/>
            <a:lumOff val="-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74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800" kern="1200" dirty="0"/>
            <a:t>Gut auf die Lehrpläne abgestimmt – </a:t>
          </a:r>
          <a:br>
            <a:rPr lang="de-AT" sz="2800" kern="1200" dirty="0"/>
          </a:br>
          <a:r>
            <a:rPr lang="de-AT" sz="2800" kern="1200" dirty="0"/>
            <a:t>Kooperation mit Verlagen</a:t>
          </a:r>
        </a:p>
      </dsp:txBody>
      <dsp:txXfrm>
        <a:off x="1340427" y="2780220"/>
        <a:ext cx="8802321" cy="794639"/>
      </dsp:txXfrm>
    </dsp:sp>
    <dsp:sp modelId="{6E22A6ED-B0A9-4D2D-886C-EEB4895F88B7}">
      <dsp:nvSpPr>
        <dsp:cNvPr id="0" name=""/>
        <dsp:cNvSpPr/>
      </dsp:nvSpPr>
      <dsp:spPr>
        <a:xfrm>
          <a:off x="843778" y="2680890"/>
          <a:ext cx="993299" cy="9932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3183231"/>
              <a:satOff val="5400"/>
              <a:lumOff val="-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4C86B2-B13C-4D2B-B0DE-FA3E20DEB193}">
      <dsp:nvSpPr>
        <dsp:cNvPr id="0" name=""/>
        <dsp:cNvSpPr/>
      </dsp:nvSpPr>
      <dsp:spPr>
        <a:xfrm>
          <a:off x="1165663" y="3971797"/>
          <a:ext cx="8977086" cy="794639"/>
        </a:xfrm>
        <a:prstGeom prst="rect">
          <a:avLst/>
        </a:prstGeom>
        <a:solidFill>
          <a:schemeClr val="accent2">
            <a:hueOff val="4774846"/>
            <a:satOff val="8100"/>
            <a:lumOff val="-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74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800" kern="1200" dirty="0"/>
            <a:t>Prüfungen an der eigenen Schule durch schuleigene Prüferin/schuleigenen Prüfer</a:t>
          </a:r>
        </a:p>
      </dsp:txBody>
      <dsp:txXfrm>
        <a:off x="1165663" y="3971797"/>
        <a:ext cx="8977086" cy="794639"/>
      </dsp:txXfrm>
    </dsp:sp>
    <dsp:sp modelId="{DA8AC15A-78E5-4702-A9FD-1EFC2AA61EED}">
      <dsp:nvSpPr>
        <dsp:cNvPr id="0" name=""/>
        <dsp:cNvSpPr/>
      </dsp:nvSpPr>
      <dsp:spPr>
        <a:xfrm>
          <a:off x="669013" y="3872467"/>
          <a:ext cx="993299" cy="9932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4774846"/>
              <a:satOff val="8100"/>
              <a:lumOff val="-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7F1899-C672-4529-9684-4FEA112C1BBC}">
      <dsp:nvSpPr>
        <dsp:cNvPr id="0" name=""/>
        <dsp:cNvSpPr/>
      </dsp:nvSpPr>
      <dsp:spPr>
        <a:xfrm>
          <a:off x="596247" y="5163375"/>
          <a:ext cx="9546501" cy="794639"/>
        </a:xfrm>
        <a:prstGeom prst="rect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74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800" kern="1200" dirty="0"/>
            <a:t>Qualifizierungsseminare für Lehrer/innen mit Möglichkeit Zertifizierungsprüfungen kostenlos abzulegen</a:t>
          </a:r>
        </a:p>
      </dsp:txBody>
      <dsp:txXfrm>
        <a:off x="596247" y="5163375"/>
        <a:ext cx="9546501" cy="794639"/>
      </dsp:txXfrm>
    </dsp:sp>
    <dsp:sp modelId="{9EED986A-DC2E-4783-AD2D-70E25B2451D1}">
      <dsp:nvSpPr>
        <dsp:cNvPr id="0" name=""/>
        <dsp:cNvSpPr/>
      </dsp:nvSpPr>
      <dsp:spPr>
        <a:xfrm>
          <a:off x="99598" y="5064045"/>
          <a:ext cx="993299" cy="9932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366461"/>
              <a:satOff val="10800"/>
              <a:lumOff val="-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4FA4A-362B-4A95-B37B-66CF23F99B7D}">
      <dsp:nvSpPr>
        <dsp:cNvPr id="0" name=""/>
        <dsp:cNvSpPr/>
      </dsp:nvSpPr>
      <dsp:spPr>
        <a:xfrm>
          <a:off x="-7747655" y="-1184976"/>
          <a:ext cx="9227952" cy="9227952"/>
        </a:xfrm>
        <a:prstGeom prst="blockArc">
          <a:avLst>
            <a:gd name="adj1" fmla="val 18900000"/>
            <a:gd name="adj2" fmla="val 2700000"/>
            <a:gd name="adj3" fmla="val 234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6738E-1BC4-43E0-9066-47AD524ADBE3}">
      <dsp:nvSpPr>
        <dsp:cNvPr id="0" name=""/>
        <dsp:cNvSpPr/>
      </dsp:nvSpPr>
      <dsp:spPr>
        <a:xfrm>
          <a:off x="481088" y="311764"/>
          <a:ext cx="8507450" cy="6232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4709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800" kern="1200" dirty="0"/>
            <a:t>Registrierung als Prüfungsstandort</a:t>
          </a:r>
        </a:p>
      </dsp:txBody>
      <dsp:txXfrm>
        <a:off x="481088" y="311764"/>
        <a:ext cx="8507450" cy="623255"/>
      </dsp:txXfrm>
    </dsp:sp>
    <dsp:sp modelId="{B77B5ECA-1C09-411C-87A0-C657B393F66D}">
      <dsp:nvSpPr>
        <dsp:cNvPr id="0" name=""/>
        <dsp:cNvSpPr/>
      </dsp:nvSpPr>
      <dsp:spPr>
        <a:xfrm>
          <a:off x="91554" y="233857"/>
          <a:ext cx="779068" cy="7790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A19275-0466-4764-A9E9-1C80CEFA1F85}">
      <dsp:nvSpPr>
        <dsp:cNvPr id="0" name=""/>
        <dsp:cNvSpPr/>
      </dsp:nvSpPr>
      <dsp:spPr>
        <a:xfrm>
          <a:off x="1045502" y="1247195"/>
          <a:ext cx="7943037" cy="623255"/>
        </a:xfrm>
        <a:prstGeom prst="rect">
          <a:avLst/>
        </a:prstGeom>
        <a:solidFill>
          <a:schemeClr val="accent2">
            <a:hueOff val="1061077"/>
            <a:satOff val="1800"/>
            <a:lumOff val="-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4709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800" kern="1200" dirty="0"/>
            <a:t>Registrierung der schulinternen Prüfer/innen</a:t>
          </a:r>
        </a:p>
      </dsp:txBody>
      <dsp:txXfrm>
        <a:off x="1045502" y="1247195"/>
        <a:ext cx="7943037" cy="623255"/>
      </dsp:txXfrm>
    </dsp:sp>
    <dsp:sp modelId="{FA415BF2-C0D2-455A-9AB7-F322845791A1}">
      <dsp:nvSpPr>
        <dsp:cNvPr id="0" name=""/>
        <dsp:cNvSpPr/>
      </dsp:nvSpPr>
      <dsp:spPr>
        <a:xfrm>
          <a:off x="655967" y="1169289"/>
          <a:ext cx="779068" cy="7790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061077"/>
              <a:satOff val="1800"/>
              <a:lumOff val="-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71824D-9F3A-4A3C-A404-677C78F6A5A2}">
      <dsp:nvSpPr>
        <dsp:cNvPr id="0" name=""/>
        <dsp:cNvSpPr/>
      </dsp:nvSpPr>
      <dsp:spPr>
        <a:xfrm>
          <a:off x="1354797" y="2181941"/>
          <a:ext cx="7633741" cy="623255"/>
        </a:xfrm>
        <a:prstGeom prst="rect">
          <a:avLst/>
        </a:prstGeom>
        <a:solidFill>
          <a:schemeClr val="accent2">
            <a:hueOff val="2122154"/>
            <a:satOff val="3600"/>
            <a:lumOff val="-1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4709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800" kern="1200" dirty="0"/>
            <a:t>Vorbereitung der Prüfungsumgebung</a:t>
          </a:r>
        </a:p>
      </dsp:txBody>
      <dsp:txXfrm>
        <a:off x="1354797" y="2181941"/>
        <a:ext cx="7633741" cy="623255"/>
      </dsp:txXfrm>
    </dsp:sp>
    <dsp:sp modelId="{61616792-DE98-4332-BC8C-DDC21201995D}">
      <dsp:nvSpPr>
        <dsp:cNvPr id="0" name=""/>
        <dsp:cNvSpPr/>
      </dsp:nvSpPr>
      <dsp:spPr>
        <a:xfrm>
          <a:off x="965263" y="2104034"/>
          <a:ext cx="779068" cy="7790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2122154"/>
              <a:satOff val="3600"/>
              <a:lumOff val="-1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8E72DF-CA9D-45B4-ADF2-703BEED3C56F}">
      <dsp:nvSpPr>
        <dsp:cNvPr id="0" name=""/>
        <dsp:cNvSpPr/>
      </dsp:nvSpPr>
      <dsp:spPr>
        <a:xfrm>
          <a:off x="1453553" y="3117372"/>
          <a:ext cx="7534986" cy="623255"/>
        </a:xfrm>
        <a:prstGeom prst="rect">
          <a:avLst/>
        </a:prstGeom>
        <a:solidFill>
          <a:schemeClr val="accent2">
            <a:hueOff val="3183231"/>
            <a:satOff val="5400"/>
            <a:lumOff val="-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4709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800" kern="1200" dirty="0"/>
            <a:t>Anmeldung der Prüfungstermine</a:t>
          </a:r>
        </a:p>
      </dsp:txBody>
      <dsp:txXfrm>
        <a:off x="1453553" y="3117372"/>
        <a:ext cx="7534986" cy="623255"/>
      </dsp:txXfrm>
    </dsp:sp>
    <dsp:sp modelId="{CF7C77CE-CD6C-4C71-8321-BFE8B0D0AC6E}">
      <dsp:nvSpPr>
        <dsp:cNvPr id="0" name=""/>
        <dsp:cNvSpPr/>
      </dsp:nvSpPr>
      <dsp:spPr>
        <a:xfrm>
          <a:off x="1064018" y="3039465"/>
          <a:ext cx="779068" cy="7790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3183231"/>
              <a:satOff val="5400"/>
              <a:lumOff val="-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76F054-813C-4216-8E06-F7437385C86E}">
      <dsp:nvSpPr>
        <dsp:cNvPr id="0" name=""/>
        <dsp:cNvSpPr/>
      </dsp:nvSpPr>
      <dsp:spPr>
        <a:xfrm>
          <a:off x="1354797" y="4052803"/>
          <a:ext cx="7633741" cy="623255"/>
        </a:xfrm>
        <a:prstGeom prst="rect">
          <a:avLst/>
        </a:prstGeom>
        <a:solidFill>
          <a:schemeClr val="accent2">
            <a:hueOff val="4244308"/>
            <a:satOff val="7200"/>
            <a:lumOff val="-2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4709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800" kern="1200" dirty="0"/>
            <a:t>Durchführung an der eigenen Schule</a:t>
          </a:r>
        </a:p>
      </dsp:txBody>
      <dsp:txXfrm>
        <a:off x="1354797" y="4052803"/>
        <a:ext cx="7633741" cy="623255"/>
      </dsp:txXfrm>
    </dsp:sp>
    <dsp:sp modelId="{3EF5988D-65BB-4A8D-9B83-4E99D8022875}">
      <dsp:nvSpPr>
        <dsp:cNvPr id="0" name=""/>
        <dsp:cNvSpPr/>
      </dsp:nvSpPr>
      <dsp:spPr>
        <a:xfrm>
          <a:off x="965263" y="3974896"/>
          <a:ext cx="779068" cy="7790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4244308"/>
              <a:satOff val="7200"/>
              <a:lumOff val="-2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FDD346-0014-40AD-99F5-21DA5F2842C1}">
      <dsp:nvSpPr>
        <dsp:cNvPr id="0" name=""/>
        <dsp:cNvSpPr/>
      </dsp:nvSpPr>
      <dsp:spPr>
        <a:xfrm>
          <a:off x="1045502" y="4987549"/>
          <a:ext cx="7943037" cy="623255"/>
        </a:xfrm>
        <a:prstGeom prst="rect">
          <a:avLst/>
        </a:prstGeom>
        <a:solidFill>
          <a:schemeClr val="accent2">
            <a:hueOff val="5305384"/>
            <a:satOff val="9000"/>
            <a:lumOff val="-3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4709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800" kern="1200" dirty="0"/>
            <a:t>Ergebnisse nach Beendigung der Prüfung</a:t>
          </a:r>
        </a:p>
      </dsp:txBody>
      <dsp:txXfrm>
        <a:off x="1045502" y="4987549"/>
        <a:ext cx="7943037" cy="623255"/>
      </dsp:txXfrm>
    </dsp:sp>
    <dsp:sp modelId="{A8EE888C-CB4D-4EF2-853D-7DB2B5528F2C}">
      <dsp:nvSpPr>
        <dsp:cNvPr id="0" name=""/>
        <dsp:cNvSpPr/>
      </dsp:nvSpPr>
      <dsp:spPr>
        <a:xfrm>
          <a:off x="655967" y="4909642"/>
          <a:ext cx="779068" cy="7790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5305384"/>
              <a:satOff val="9000"/>
              <a:lumOff val="-3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2DEDDD-89B6-4CE8-A383-D7EAFF036397}">
      <dsp:nvSpPr>
        <dsp:cNvPr id="0" name=""/>
        <dsp:cNvSpPr/>
      </dsp:nvSpPr>
      <dsp:spPr>
        <a:xfrm>
          <a:off x="481088" y="5922980"/>
          <a:ext cx="8507450" cy="623255"/>
        </a:xfrm>
        <a:prstGeom prst="rect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4709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800" kern="1200" dirty="0"/>
            <a:t>Zertifikatsdruck über </a:t>
          </a:r>
          <a:r>
            <a:rPr lang="de-AT" sz="2800" kern="1200" dirty="0">
              <a:hlinkClick xmlns:r="http://schemas.openxmlformats.org/officeDocument/2006/relationships" r:id="rId1"/>
            </a:rPr>
            <a:t>www.certiport.com</a:t>
          </a:r>
          <a:endParaRPr lang="de-AT" sz="2800" kern="1200" dirty="0"/>
        </a:p>
      </dsp:txBody>
      <dsp:txXfrm>
        <a:off x="481088" y="5922980"/>
        <a:ext cx="8507450" cy="623255"/>
      </dsp:txXfrm>
    </dsp:sp>
    <dsp:sp modelId="{47C84595-7D21-4800-87EB-C993BE2AEA05}">
      <dsp:nvSpPr>
        <dsp:cNvPr id="0" name=""/>
        <dsp:cNvSpPr/>
      </dsp:nvSpPr>
      <dsp:spPr>
        <a:xfrm>
          <a:off x="91554" y="5845073"/>
          <a:ext cx="779068" cy="7790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366461"/>
              <a:satOff val="10800"/>
              <a:lumOff val="-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965DA-1DB3-49DC-BE18-DDA5E6006C90}" type="datetimeFigureOut">
              <a:rPr lang="de-AT" smtClean="0"/>
              <a:t>29.01.2019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79F9C-F477-4C1E-BF85-7995F314CA1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403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de-DE" dirty="0"/>
            </a:b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IDC analysierte mehr als 76 Millionen Stellenanzeigen, 25.000 Jobbörsen und Unternehmens-Websites - </a:t>
            </a:r>
            <a:r>
              <a:rPr lang="de-DE" dirty="0"/>
              <a:t>das sind etwa 80 Prozent aller Anzeigen im Jahr 2015 um jene beruflichen Fähigkeiten und Fertigkeiten zu ermitteln, die bis zum Jahr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 zu größeren Jobchancen und höheren Gehältern führen.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79F9C-F477-4C1E-BF85-7995F314CA18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99281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79F9C-F477-4C1E-BF85-7995F314CA18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1707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Einsatz digitaler Medien im Unterricht: </a:t>
            </a:r>
          </a:p>
          <a:p>
            <a:pPr lvl="1"/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Punkt 5 (</a:t>
            </a:r>
            <a:r>
              <a:rPr lang="de-AT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BEREITS VORHANDEN, bitte Punktevergabe anpassen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Anbieten einer IT-Zertifikatsprüfung (z.B. ECDL, MOS, MTA, SAP, Cisco etc.) </a:t>
            </a:r>
            <a:r>
              <a:rPr lang="de-A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5 Punkte pro angebotenem Modul/Zertifikat (max. 30 Punkte)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Schulentwicklung </a:t>
            </a:r>
          </a:p>
          <a:p>
            <a:pPr lvl="1"/>
            <a:r>
              <a:rPr lang="de-A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NEUER PUNKT: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Registrierung als Microsoft School – 10 Punkte</a:t>
            </a:r>
          </a:p>
          <a:p>
            <a:pPr lvl="1"/>
            <a:r>
              <a:rPr lang="de-A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NEUER PUNKT: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Ernennung als Microsoft Showcase School – 20 Punkte</a:t>
            </a:r>
          </a:p>
          <a:p>
            <a:pPr lvl="0"/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Erwerb digitaler Kompetenzen: </a:t>
            </a:r>
          </a:p>
          <a:p>
            <a:pPr lvl="1"/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Punkt 36 (</a:t>
            </a:r>
            <a:r>
              <a:rPr lang="de-AT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BEREITS VORHANDEN, ABER BITTE UMSCHREIBEN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 Zusatzqualifikation durch Lehrperson (z.B. EDCL, MOS, MTA, SAP, Cisco etc.)  </a:t>
            </a:r>
            <a:r>
              <a:rPr lang="de-A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10 Punkte pro Zertifikat und Lehrperson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de-A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NEUER PUNKT: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Zertifizierung als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certified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Microsoft Innovative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Educator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(MIE)  </a:t>
            </a:r>
            <a:r>
              <a:rPr lang="de-A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5 Punkte pro zertifizierter Lehrerperson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de-A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NEUER PUNKT: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Bewerbung als Microsoft Innovative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Educator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Expert (MIEE)  </a:t>
            </a:r>
            <a:r>
              <a:rPr lang="de-A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10 Punkte pro zertifizierter Lehrerperson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79F9C-F477-4C1E-BF85-7995F314CA18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5359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C42F-907D-4B39-9EC7-049F0E3C6B08}" type="datetimeFigureOut">
              <a:rPr lang="de-AT" smtClean="0"/>
              <a:t>29.01.2019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B289-22AE-4FB2-AF40-F6F91605864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68008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C42F-907D-4B39-9EC7-049F0E3C6B08}" type="datetimeFigureOut">
              <a:rPr lang="de-AT" smtClean="0"/>
              <a:t>29.01.2019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B289-22AE-4FB2-AF40-F6F91605864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608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C42F-907D-4B39-9EC7-049F0E3C6B08}" type="datetimeFigureOut">
              <a:rPr lang="de-AT" smtClean="0"/>
              <a:t>29.01.2019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B289-22AE-4FB2-AF40-F6F91605864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016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C42F-907D-4B39-9EC7-049F0E3C6B08}" type="datetimeFigureOut">
              <a:rPr lang="de-AT" smtClean="0"/>
              <a:t>29.01.2019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B289-22AE-4FB2-AF40-F6F91605864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477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C42F-907D-4B39-9EC7-049F0E3C6B08}" type="datetimeFigureOut">
              <a:rPr lang="de-AT" smtClean="0"/>
              <a:t>29.01.2019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B289-22AE-4FB2-AF40-F6F91605864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5715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C42F-907D-4B39-9EC7-049F0E3C6B08}" type="datetimeFigureOut">
              <a:rPr lang="de-AT" smtClean="0"/>
              <a:t>29.01.2019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B289-22AE-4FB2-AF40-F6F91605864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94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C42F-907D-4B39-9EC7-049F0E3C6B08}" type="datetimeFigureOut">
              <a:rPr lang="de-AT" smtClean="0"/>
              <a:t>29.01.2019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B289-22AE-4FB2-AF40-F6F91605864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99561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C42F-907D-4B39-9EC7-049F0E3C6B08}" type="datetimeFigureOut">
              <a:rPr lang="de-AT" smtClean="0"/>
              <a:t>29.01.2019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B289-22AE-4FB2-AF40-F6F91605864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476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C42F-907D-4B39-9EC7-049F0E3C6B08}" type="datetimeFigureOut">
              <a:rPr lang="de-AT" smtClean="0"/>
              <a:t>29.01.2019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B289-22AE-4FB2-AF40-F6F91605864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140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C42F-907D-4B39-9EC7-049F0E3C6B08}" type="datetimeFigureOut">
              <a:rPr lang="de-AT" smtClean="0"/>
              <a:t>29.01.2019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B289-22AE-4FB2-AF40-F6F91605864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871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C42F-907D-4B39-9EC7-049F0E3C6B08}" type="datetimeFigureOut">
              <a:rPr lang="de-AT" smtClean="0"/>
              <a:t>29.01.2019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B289-22AE-4FB2-AF40-F6F91605864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1593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9C42F-907D-4B39-9EC7-049F0E3C6B08}" type="datetimeFigureOut">
              <a:rPr lang="de-AT" smtClean="0"/>
              <a:t>29.01.2019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BB289-22AE-4FB2-AF40-F6F91605864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4060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hyperlink" Target="https://bildung.bmbwf.gv.at/schulen/it/it_angebote/it_zert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blog.microsoft.com/2016/06/new-research-highlights-most-in-demand-job-skill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certiport.pearsonvue.com/Educator-resources/Exam-details/Exam-tutorials/MOS-2016-Outlook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03662" y="5118754"/>
            <a:ext cx="8584676" cy="1044301"/>
          </a:xfrm>
        </p:spPr>
        <p:txBody>
          <a:bodyPr anchor="t">
            <a:normAutofit/>
          </a:bodyPr>
          <a:lstStyle/>
          <a:p>
            <a:r>
              <a:rPr lang="de-AT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IT-Zertifizierungen für Schule 4.0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280862" y="4637988"/>
            <a:ext cx="7630276" cy="462284"/>
          </a:xfrm>
        </p:spPr>
        <p:txBody>
          <a:bodyPr anchor="b">
            <a:normAutofit/>
          </a:bodyPr>
          <a:lstStyle/>
          <a:p>
            <a:r>
              <a:rPr lang="de-AT" sz="20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Mag. Claudia Prumetz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44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BD2B2B2-1395-4E7B-87A0-BD34551C0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5336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6" t="35718" r="6779" b="33871"/>
          <a:stretch/>
        </p:blipFill>
        <p:spPr>
          <a:xfrm>
            <a:off x="1462603" y="2161481"/>
            <a:ext cx="1837266" cy="643810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5509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F329563-0961-4426-90D2-2DF4888E5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0101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0925759-3E34-4620-A285-AC4850B002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028" y="1740977"/>
            <a:ext cx="1837944" cy="1484139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273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6C062C2-3673-4248-BE21-B51B16E63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4865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793" y="2170159"/>
            <a:ext cx="1837944" cy="62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56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nhaltsplatzhalter 5">
            <a:extLst>
              <a:ext uri="{FF2B5EF4-FFF2-40B4-BE49-F238E27FC236}">
                <a16:creationId xmlns:a16="http://schemas.microsoft.com/office/drawing/2014/main" id="{D3C43058-F610-4287-8C85-E19BF894CD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68" y="2027948"/>
            <a:ext cx="3170310" cy="3170310"/>
          </a:xfrm>
          <a:prstGeom prst="rect">
            <a:avLst/>
          </a:prstGeom>
        </p:spPr>
      </p:pic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4BBD43D7-8D8C-43E2-9806-2629DD8781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6576071"/>
              </p:ext>
            </p:extLst>
          </p:nvPr>
        </p:nvGraphicFramePr>
        <p:xfrm>
          <a:off x="2865120" y="0"/>
          <a:ext cx="908009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410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CB4FA4A-362B-4A95-B37B-66CF23F99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77B5ECA-1C09-411C-87A0-C657B393F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146738E-1BC4-43E0-9066-47AD524AD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A415BF2-C0D2-455A-9AB7-F32284579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1A19275-0466-4764-A9E9-1C80CEFA1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1616792-DE98-4332-BC8C-DDC212019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571824D-9F3A-4A3C-A404-677C78F6A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F7C77CE-CD6C-4C71-8321-BFE8B0D0A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D8E72DF-CA9D-45B4-ADF2-703BEED3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EF5988D-65BB-4A8D-9B83-4E99D8022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876F054-813C-4216-8E06-F7437385C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8EE888C-CB4D-4EF2-853D-7DB2B5528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3FDD346-0014-40AD-99F5-21DA5F284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7C84595-7D21-4800-87EB-C993BE2AE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32DEDDD-89B6-4CE8-A383-D7EAFF036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26B9EF5-5D92-4AC7-BC55-FC5C4C98E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05C5575-0F07-43D0-AE78-81EAA8E67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CED520D6-8B57-4047-BB5F-2BE1017B2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fik 11" descr="Geld">
            <a:extLst>
              <a:ext uri="{FF2B5EF4-FFF2-40B4-BE49-F238E27FC236}">
                <a16:creationId xmlns:a16="http://schemas.microsoft.com/office/drawing/2014/main" id="{65EE21AD-2690-4897-B675-57ACDFE34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85333" y="211666"/>
            <a:ext cx="2131483" cy="213148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7583227-44AB-4ECD-AD51-9EC7A5A3E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fik 9" descr="Lehrer">
            <a:hlinkClick r:id="rId4"/>
            <a:extLst>
              <a:ext uri="{FF2B5EF4-FFF2-40B4-BE49-F238E27FC236}">
                <a16:creationId xmlns:a16="http://schemas.microsoft.com/office/drawing/2014/main" id="{590EDD64-676B-4383-80D5-3F3244A879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45627" y="2677191"/>
            <a:ext cx="3088111" cy="3088111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5F040434-CEB7-43BF-B5C0-2E4F55B1A824}"/>
              </a:ext>
            </a:extLst>
          </p:cNvPr>
          <p:cNvSpPr/>
          <p:nvPr/>
        </p:nvSpPr>
        <p:spPr>
          <a:xfrm>
            <a:off x="347020" y="5660674"/>
            <a:ext cx="11347689" cy="53553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76200">
            <a:solidFill>
              <a:schemeClr val="tx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AT" sz="3200" dirty="0"/>
              <a:t>https://bildung.bmbwf.gv.at/schulen/it/it_angebote/it_zert.html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9CB4006-ECB5-414F-8551-139743015467}"/>
              </a:ext>
            </a:extLst>
          </p:cNvPr>
          <p:cNvSpPr txBox="1"/>
          <p:nvPr/>
        </p:nvSpPr>
        <p:spPr>
          <a:xfrm>
            <a:off x="768334" y="2045629"/>
            <a:ext cx="3619635" cy="126312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76200">
            <a:solidFill>
              <a:schemeClr val="tx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+mj-lt"/>
                <a:ea typeface="+mj-ea"/>
                <a:cs typeface="+mj-cs"/>
              </a:rPr>
              <a:t>MOS: 19,00 Euro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ea typeface="+mj-ea"/>
                <a:cs typeface="+mj-cs"/>
              </a:rPr>
              <a:t>MTA</a:t>
            </a:r>
            <a:r>
              <a:rPr lang="en-US" sz="3200" dirty="0">
                <a:latin typeface="+mj-lt"/>
                <a:ea typeface="+mj-ea"/>
                <a:cs typeface="+mj-cs"/>
              </a:rPr>
              <a:t>: 25,00 Euro</a:t>
            </a:r>
          </a:p>
        </p:txBody>
      </p:sp>
    </p:spTree>
    <p:extLst>
      <p:ext uri="{BB962C8B-B14F-4D97-AF65-F5344CB8AC3E}">
        <p14:creationId xmlns:p14="http://schemas.microsoft.com/office/powerpoint/2010/main" val="2049108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B00B1FF8-FBFB-4673-AE33-1F51DF38D41A}"/>
              </a:ext>
            </a:extLst>
          </p:cNvPr>
          <p:cNvSpPr txBox="1">
            <a:spLocks/>
          </p:cNvSpPr>
          <p:nvPr/>
        </p:nvSpPr>
        <p:spPr>
          <a:xfrm>
            <a:off x="0" y="2314633"/>
            <a:ext cx="6096000" cy="26097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800" b="1" spc="3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Ansprechpartnerin</a:t>
            </a:r>
            <a:endParaRPr lang="en-US" sz="4800" b="1" spc="3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>
              <a:spcAft>
                <a:spcPts val="600"/>
              </a:spcAft>
            </a:pP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Mag. Claudia Prumetz</a:t>
            </a:r>
          </a:p>
          <a:p>
            <a:pPr algn="ctr">
              <a:spcAft>
                <a:spcPts val="600"/>
              </a:spcAft>
            </a:pP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Wingdings" panose="05000000000000000000" pitchFamily="2" charset="2"/>
              </a:rPr>
              <a:t>: 0664 934 24 26</a:t>
            </a:r>
          </a:p>
          <a:p>
            <a:pPr algn="ctr">
              <a:spcAft>
                <a:spcPts val="600"/>
              </a:spcAft>
            </a:pP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Wingdings" panose="05000000000000000000" pitchFamily="2" charset="2"/>
              </a:rPr>
              <a:t>: claudia.prumetz@etc.at</a:t>
            </a:r>
            <a:endParaRPr lang="en-US" sz="3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>
              <a:spcAft>
                <a:spcPts val="600"/>
              </a:spcAft>
            </a:pPr>
            <a:endParaRPr lang="en-US" sz="4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 descr="Ein Bild, das Person, Wand, Frau, Kleidung enthält.&#10;&#10;Mit sehr hoher Zuverlässigkeit generierte Beschreibung">
            <a:extLst>
              <a:ext uri="{FF2B5EF4-FFF2-40B4-BE49-F238E27FC236}">
                <a16:creationId xmlns:a16="http://schemas.microsoft.com/office/drawing/2014/main" id="{92AB8384-AAEB-43D9-AB74-61DDC73EC4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" r="2" b="18352"/>
          <a:stretch/>
        </p:blipFill>
        <p:spPr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81247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BBDFA10E-89F5-4BE0-B8BF-21A9D0CEEEF4}"/>
              </a:ext>
            </a:extLst>
          </p:cNvPr>
          <p:cNvSpPr txBox="1"/>
          <p:nvPr/>
        </p:nvSpPr>
        <p:spPr>
          <a:xfrm>
            <a:off x="1" y="5398853"/>
            <a:ext cx="12191999" cy="1264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/>
            <a:r>
              <a:rPr lang="de-AT" sz="4000" dirty="0"/>
              <a:t>Gefragtesten Fertigkeiten und Fähigkeiten</a:t>
            </a:r>
            <a:br>
              <a:rPr lang="de-AT" sz="4000" dirty="0"/>
            </a:br>
            <a:r>
              <a:rPr lang="de-AT" sz="4000" dirty="0"/>
              <a:t> für den beruflichen Erfolg</a:t>
            </a:r>
          </a:p>
        </p:txBody>
      </p:sp>
      <p:pic>
        <p:nvPicPr>
          <p:cNvPr id="2" name="Grafik 1">
            <a:hlinkClick r:id="rId3"/>
            <a:extLst>
              <a:ext uri="{FF2B5EF4-FFF2-40B4-BE49-F238E27FC236}">
                <a16:creationId xmlns:a16="http://schemas.microsoft.com/office/drawing/2014/main" id="{0989C0E0-2F22-4BFD-85CD-32190E04FC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175" b="4106"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8219AB3-65B9-4D5E-B53B-CCA0CB8E51F4}"/>
              </a:ext>
            </a:extLst>
          </p:cNvPr>
          <p:cNvSpPr txBox="1"/>
          <p:nvPr/>
        </p:nvSpPr>
        <p:spPr>
          <a:xfrm>
            <a:off x="6092016" y="4766559"/>
            <a:ext cx="5948516" cy="632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r>
              <a:rPr lang="de-AT" sz="2400" b="1" dirty="0"/>
              <a:t>IDC (International Data Corporation) Studie 2016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60609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89935394"/>
              </p:ext>
            </p:extLst>
          </p:nvPr>
        </p:nvGraphicFramePr>
        <p:xfrm>
          <a:off x="1540124" y="297180"/>
          <a:ext cx="10316595" cy="6263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feld 6"/>
          <p:cNvSpPr txBox="1"/>
          <p:nvPr/>
        </p:nvSpPr>
        <p:spPr>
          <a:xfrm rot="5400000" flipV="1">
            <a:off x="-2562561" y="3105833"/>
            <a:ext cx="6858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dirty="0"/>
              <a:t>Vorteile für Schüler/innen</a:t>
            </a:r>
          </a:p>
        </p:txBody>
      </p:sp>
    </p:spTree>
    <p:extLst>
      <p:ext uri="{BB962C8B-B14F-4D97-AF65-F5344CB8AC3E}">
        <p14:creationId xmlns:p14="http://schemas.microsoft.com/office/powerpoint/2010/main" val="71336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8346DD-88DA-4E50-8305-EFE82C3F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D83480-49FB-4635-B930-6D063B710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21086D-62D8-43CC-9B7F-9758F464F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C066B3-88E5-40DB-9D3B-FB2A30116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C96E84-DE8F-4305-816B-9D2E7D75E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FD1464-5886-495A-98D3-CE25DD081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7441D7-F868-4EB5-BA99-5E8516955B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E6A771-A919-4948-B392-8A56B8306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A26755-D733-4D4C-8D8E-01BECEA60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7A16C0-16F2-4D1B-9010-B62ABC9D3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274B72-B9CD-4CCC-91AB-13F52B72A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509175746"/>
              </p:ext>
            </p:extLst>
          </p:nvPr>
        </p:nvGraphicFramePr>
        <p:xfrm>
          <a:off x="1607359" y="251460"/>
          <a:ext cx="10234121" cy="6355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feld 2"/>
          <p:cNvSpPr txBox="1"/>
          <p:nvPr/>
        </p:nvSpPr>
        <p:spPr>
          <a:xfrm rot="5400000" flipV="1">
            <a:off x="-2541046" y="3105834"/>
            <a:ext cx="6858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dirty="0"/>
              <a:t>Vorteile für Schulen</a:t>
            </a:r>
          </a:p>
        </p:txBody>
      </p:sp>
    </p:spTree>
    <p:extLst>
      <p:ext uri="{BB962C8B-B14F-4D97-AF65-F5344CB8AC3E}">
        <p14:creationId xmlns:p14="http://schemas.microsoft.com/office/powerpoint/2010/main" val="429272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FAAF01-1B66-4E1E-953A-7738060E9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180861-A043-4084-8F41-2FEFE50DC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A26160-781E-4668-A7BA-D1507E03F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535EB8-6C7A-49AF-A2B0-323D4D955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032529-552A-410D-88F6-FD8CDD3BD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22A6ED-B0A9-4D2D-886C-EEB4895F8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55A786-63F8-43A8-ABAE-006E4288C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8AC15A-78E5-4702-A9FD-1EFC2AA61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4C86B2-B13C-4D2B-B0DE-FA3E20DEB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ED986A-DC2E-4783-AD2D-70E25B245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97F1899-C672-4529-9684-4FEA112C1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8">
            <a:extLst>
              <a:ext uri="{FF2B5EF4-FFF2-40B4-BE49-F238E27FC236}">
                <a16:creationId xmlns:a16="http://schemas.microsoft.com/office/drawing/2014/main" id="{BFDC535F-AC0A-417D-96AB-6706BECAC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000"/>
          </a:xfrm>
          <a:prstGeom prst="rect">
            <a:avLst/>
          </a:prstGeom>
          <a:solidFill>
            <a:srgbClr val="304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97AAAF8E-31DB-4148-8FCA-4D8233D69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953" y="484068"/>
            <a:ext cx="6898027" cy="58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274328-4774-4DF9-BA53-45256512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84069"/>
            <a:ext cx="4145975" cy="34998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5789A75-854B-4EB3-BA46-8A388915C5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6" t="35718" r="6779" b="33871"/>
          <a:stretch/>
        </p:blipFill>
        <p:spPr>
          <a:xfrm>
            <a:off x="7914320" y="1553287"/>
            <a:ext cx="3502643" cy="1227388"/>
          </a:xfrm>
          <a:prstGeom prst="rect">
            <a:avLst/>
          </a:prstGeom>
        </p:spPr>
      </p:pic>
      <p:sp>
        <p:nvSpPr>
          <p:cNvPr id="30" name="Rectangle 24">
            <a:extLst>
              <a:ext uri="{FF2B5EF4-FFF2-40B4-BE49-F238E27FC236}">
                <a16:creationId xmlns:a16="http://schemas.microsoft.com/office/drawing/2014/main" id="{01C7B46D-2FEF-4FAA-915B-8B21A66BB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144834"/>
            <a:ext cx="4145975" cy="22115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728D231-9FA5-456B-AF39-FEC34F5C0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997" y="876534"/>
            <a:ext cx="1500000" cy="144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1C9F014B-85B6-4C84-8A3F-1E54DFEB07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592" y="2709000"/>
            <a:ext cx="1440000" cy="1440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FCB83A3E-E0D1-45F1-803F-AC6DE4209E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01" y="876534"/>
            <a:ext cx="1500000" cy="1440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01DBF82E-3958-4D7F-A2FF-4A4EA6AA30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761" y="4451729"/>
            <a:ext cx="1440000" cy="14400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BBD5E725-B2C0-4585-9E04-6D9E1BFCB8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857" y="4455684"/>
            <a:ext cx="1500000" cy="14400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3F4B1819-DDE2-477E-A3B0-1FA5A90B20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023" y="4350048"/>
            <a:ext cx="1711836" cy="1643363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990A73B5-86F8-49A3-9558-443818CF56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83" y="2709000"/>
            <a:ext cx="1500000" cy="14400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6D57A0DD-CBCC-4BF4-BE3D-48EE38F427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01" y="2664131"/>
            <a:ext cx="15265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5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8">
            <a:extLst>
              <a:ext uri="{FF2B5EF4-FFF2-40B4-BE49-F238E27FC236}">
                <a16:creationId xmlns:a16="http://schemas.microsoft.com/office/drawing/2014/main" id="{BFDC535F-AC0A-417D-96AB-6706BECAC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000"/>
          </a:xfrm>
          <a:prstGeom prst="rect">
            <a:avLst/>
          </a:prstGeom>
          <a:solidFill>
            <a:srgbClr val="304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97AAAF8E-31DB-4148-8FCA-4D8233D69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953" y="484068"/>
            <a:ext cx="6898027" cy="58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274328-4774-4DF9-BA53-45256512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84069"/>
            <a:ext cx="4145975" cy="34998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>
            <a:hlinkClick r:id="rId2"/>
            <a:extLst>
              <a:ext uri="{FF2B5EF4-FFF2-40B4-BE49-F238E27FC236}">
                <a16:creationId xmlns:a16="http://schemas.microsoft.com/office/drawing/2014/main" id="{15789A75-854B-4EB3-BA46-8A388915C5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6" t="35718" r="6779" b="33871"/>
          <a:stretch/>
        </p:blipFill>
        <p:spPr>
          <a:xfrm>
            <a:off x="8463164" y="1797305"/>
            <a:ext cx="2499806" cy="875976"/>
          </a:xfrm>
          <a:prstGeom prst="rect">
            <a:avLst/>
          </a:prstGeom>
        </p:spPr>
      </p:pic>
      <p:sp>
        <p:nvSpPr>
          <p:cNvPr id="30" name="Rectangle 24">
            <a:extLst>
              <a:ext uri="{FF2B5EF4-FFF2-40B4-BE49-F238E27FC236}">
                <a16:creationId xmlns:a16="http://schemas.microsoft.com/office/drawing/2014/main" id="{01C7B46D-2FEF-4FAA-915B-8B21A66BB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144834"/>
            <a:ext cx="4145975" cy="22115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305704E-41B5-4BDD-9ABE-DB8D3B7D26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9149"/>
          <a:stretch/>
        </p:blipFill>
        <p:spPr>
          <a:xfrm>
            <a:off x="806298" y="729222"/>
            <a:ext cx="6310681" cy="5445436"/>
          </a:xfrm>
          <a:prstGeom prst="rect">
            <a:avLst/>
          </a:prstGeom>
        </p:spPr>
      </p:pic>
      <p:pic>
        <p:nvPicPr>
          <p:cNvPr id="7" name="Grafik 6" descr="Tafel">
            <a:hlinkClick r:id="rId2"/>
            <a:extLst>
              <a:ext uri="{FF2B5EF4-FFF2-40B4-BE49-F238E27FC236}">
                <a16:creationId xmlns:a16="http://schemas.microsoft.com/office/drawing/2014/main" id="{9656D6F9-1D34-4A33-9F96-78E876F576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60581" y="3776793"/>
            <a:ext cx="2947597" cy="29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7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8">
            <a:extLst>
              <a:ext uri="{FF2B5EF4-FFF2-40B4-BE49-F238E27FC236}">
                <a16:creationId xmlns:a16="http://schemas.microsoft.com/office/drawing/2014/main" id="{BFDC535F-AC0A-417D-96AB-6706BECAC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000"/>
          </a:xfrm>
          <a:prstGeom prst="rect">
            <a:avLst/>
          </a:prstGeom>
          <a:solidFill>
            <a:srgbClr val="304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97AAAF8E-31DB-4148-8FCA-4D8233D69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953" y="484068"/>
            <a:ext cx="6898027" cy="58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274328-4774-4DF9-BA53-45256512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84069"/>
            <a:ext cx="4145975" cy="34998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01C7B46D-2FEF-4FAA-915B-8B21A66BB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144834"/>
            <a:ext cx="4145975" cy="22115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371664BD-5603-4F5E-B532-0E9F38486D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849" y="1749410"/>
            <a:ext cx="2888164" cy="983279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63087F15-5F67-4E72-9274-55FD60ECFA8A}"/>
              </a:ext>
            </a:extLst>
          </p:cNvPr>
          <p:cNvGrpSpPr/>
          <p:nvPr/>
        </p:nvGrpSpPr>
        <p:grpSpPr>
          <a:xfrm>
            <a:off x="484632" y="815976"/>
            <a:ext cx="6809415" cy="5226048"/>
            <a:chOff x="619433" y="255639"/>
            <a:chExt cx="9172932" cy="6095999"/>
          </a:xfrm>
        </p:grpSpPr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48340CCC-A4D2-4D55-920F-E280E479427E}"/>
                </a:ext>
              </a:extLst>
            </p:cNvPr>
            <p:cNvGrpSpPr/>
            <p:nvPr/>
          </p:nvGrpSpPr>
          <p:grpSpPr>
            <a:xfrm>
              <a:off x="619433" y="521110"/>
              <a:ext cx="9172932" cy="5830528"/>
              <a:chOff x="737420" y="1027471"/>
              <a:chExt cx="9172932" cy="5830528"/>
            </a:xfrm>
          </p:grpSpPr>
          <p:pic>
            <p:nvPicPr>
              <p:cNvPr id="15" name="Grafik 14">
                <a:extLst>
                  <a:ext uri="{FF2B5EF4-FFF2-40B4-BE49-F238E27FC236}">
                    <a16:creationId xmlns:a16="http://schemas.microsoft.com/office/drawing/2014/main" id="{4ECB3234-D188-4BE6-B7C0-D0380E9F4E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573" t="14982" r="15182"/>
              <a:stretch/>
            </p:blipFill>
            <p:spPr>
              <a:xfrm>
                <a:off x="737420" y="1027471"/>
                <a:ext cx="9172932" cy="5830528"/>
              </a:xfrm>
              <a:prstGeom prst="rect">
                <a:avLst/>
              </a:prstGeom>
            </p:spPr>
          </p:pic>
          <p:grpSp>
            <p:nvGrpSpPr>
              <p:cNvPr id="16" name="Gruppieren 15">
                <a:extLst>
                  <a:ext uri="{FF2B5EF4-FFF2-40B4-BE49-F238E27FC236}">
                    <a16:creationId xmlns:a16="http://schemas.microsoft.com/office/drawing/2014/main" id="{9C1FF388-4EC9-4555-BEC8-BB9EB3E9D490}"/>
                  </a:ext>
                </a:extLst>
              </p:cNvPr>
              <p:cNvGrpSpPr/>
              <p:nvPr/>
            </p:nvGrpSpPr>
            <p:grpSpPr>
              <a:xfrm>
                <a:off x="978304" y="1484671"/>
                <a:ext cx="7261125" cy="4739149"/>
                <a:chOff x="978304" y="1484671"/>
                <a:chExt cx="7261125" cy="4739149"/>
              </a:xfrm>
            </p:grpSpPr>
            <p:sp>
              <p:nvSpPr>
                <p:cNvPr id="17" name="Rechteck 16">
                  <a:extLst>
                    <a:ext uri="{FF2B5EF4-FFF2-40B4-BE49-F238E27FC236}">
                      <a16:creationId xmlns:a16="http://schemas.microsoft.com/office/drawing/2014/main" id="{FD8902E2-AFB5-4009-BA41-EE68FB8AEDA2}"/>
                    </a:ext>
                  </a:extLst>
                </p:cNvPr>
                <p:cNvSpPr/>
                <p:nvPr/>
              </p:nvSpPr>
              <p:spPr>
                <a:xfrm>
                  <a:off x="993058" y="1484671"/>
                  <a:ext cx="5909187" cy="35396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18" name="Rechteck 17">
                  <a:extLst>
                    <a:ext uri="{FF2B5EF4-FFF2-40B4-BE49-F238E27FC236}">
                      <a16:creationId xmlns:a16="http://schemas.microsoft.com/office/drawing/2014/main" id="{BC992354-C6E9-4380-9777-EE38DD5B20B5}"/>
                    </a:ext>
                  </a:extLst>
                </p:cNvPr>
                <p:cNvSpPr/>
                <p:nvPr/>
              </p:nvSpPr>
              <p:spPr>
                <a:xfrm>
                  <a:off x="993057" y="1868128"/>
                  <a:ext cx="5909187" cy="35396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19" name="Rechteck 18">
                  <a:extLst>
                    <a:ext uri="{FF2B5EF4-FFF2-40B4-BE49-F238E27FC236}">
                      <a16:creationId xmlns:a16="http://schemas.microsoft.com/office/drawing/2014/main" id="{8395B8E5-FBF4-4207-A8A6-7199DFBCA41B}"/>
                    </a:ext>
                  </a:extLst>
                </p:cNvPr>
                <p:cNvSpPr/>
                <p:nvPr/>
              </p:nvSpPr>
              <p:spPr>
                <a:xfrm>
                  <a:off x="993056" y="2251585"/>
                  <a:ext cx="6636776" cy="38346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20" name="Rechteck 19">
                  <a:extLst>
                    <a:ext uri="{FF2B5EF4-FFF2-40B4-BE49-F238E27FC236}">
                      <a16:creationId xmlns:a16="http://schemas.microsoft.com/office/drawing/2014/main" id="{17DE2741-12B1-407B-8C69-664804E6AAD7}"/>
                    </a:ext>
                  </a:extLst>
                </p:cNvPr>
                <p:cNvSpPr/>
                <p:nvPr/>
              </p:nvSpPr>
              <p:spPr>
                <a:xfrm>
                  <a:off x="993056" y="2664541"/>
                  <a:ext cx="6096002" cy="38345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21" name="Rechteck 20">
                  <a:extLst>
                    <a:ext uri="{FF2B5EF4-FFF2-40B4-BE49-F238E27FC236}">
                      <a16:creationId xmlns:a16="http://schemas.microsoft.com/office/drawing/2014/main" id="{3E8B8662-48DB-44DE-B6DF-6C174FA745DA}"/>
                    </a:ext>
                  </a:extLst>
                </p:cNvPr>
                <p:cNvSpPr/>
                <p:nvPr/>
              </p:nvSpPr>
              <p:spPr>
                <a:xfrm>
                  <a:off x="978304" y="5855108"/>
                  <a:ext cx="7261125" cy="36871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</p:grpSp>
        </p:grp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4AEDAF76-F654-4788-A872-A2D588D5E184}"/>
                </a:ext>
              </a:extLst>
            </p:cNvPr>
            <p:cNvSpPr/>
            <p:nvPr/>
          </p:nvSpPr>
          <p:spPr>
            <a:xfrm>
              <a:off x="8888361" y="255639"/>
              <a:ext cx="904003" cy="11995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22" name="Grafik 21">
            <a:extLst>
              <a:ext uri="{FF2B5EF4-FFF2-40B4-BE49-F238E27FC236}">
                <a16:creationId xmlns:a16="http://schemas.microsoft.com/office/drawing/2014/main" id="{B549C19D-F825-48B8-B595-92CFC39CBD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560" y="4311008"/>
            <a:ext cx="1876599" cy="187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88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B0EFB60-1270-40EA-B0DE-E950FFF3BFC0}"/>
              </a:ext>
            </a:extLst>
          </p:cNvPr>
          <p:cNvSpPr txBox="1"/>
          <p:nvPr/>
        </p:nvSpPr>
        <p:spPr>
          <a:xfrm>
            <a:off x="1462603" y="76344"/>
            <a:ext cx="8584676" cy="1044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 err="1">
                <a:latin typeface="+mj-lt"/>
                <a:ea typeface="+mj-ea"/>
                <a:cs typeface="+mj-cs"/>
              </a:rPr>
              <a:t>Kooperationen</a:t>
            </a:r>
            <a:r>
              <a:rPr lang="en-US" sz="4800" dirty="0">
                <a:latin typeface="+mj-lt"/>
                <a:ea typeface="+mj-ea"/>
                <a:cs typeface="+mj-cs"/>
              </a:rPr>
              <a:t> </a:t>
            </a:r>
            <a:r>
              <a:rPr lang="en-US" sz="4800" dirty="0" err="1">
                <a:latin typeface="+mj-lt"/>
                <a:ea typeface="+mj-ea"/>
                <a:cs typeface="+mj-cs"/>
              </a:rPr>
              <a:t>mit</a:t>
            </a:r>
            <a:r>
              <a:rPr lang="en-US" sz="4800" dirty="0">
                <a:latin typeface="+mj-lt"/>
                <a:ea typeface="+mj-ea"/>
                <a:cs typeface="+mj-cs"/>
              </a:rPr>
              <a:t> </a:t>
            </a:r>
            <a:r>
              <a:rPr lang="en-US" sz="4800" dirty="0" err="1">
                <a:latin typeface="+mj-lt"/>
                <a:ea typeface="+mj-ea"/>
                <a:cs typeface="+mj-cs"/>
              </a:rPr>
              <a:t>Verlagen</a:t>
            </a:r>
            <a:endParaRPr lang="en-US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44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D2B2B2-1395-4E7B-87A0-BD34551C0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5336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Quellbild anzeigen">
            <a:extLst>
              <a:ext uri="{FF2B5EF4-FFF2-40B4-BE49-F238E27FC236}">
                <a16:creationId xmlns:a16="http://schemas.microsoft.com/office/drawing/2014/main" id="{05D65CD3-65A6-48BB-A199-0521B279A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63" y="2142381"/>
            <a:ext cx="2465345" cy="68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5509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F329563-0961-4426-90D2-2DF4888E5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0101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3507876-4EB4-4DC8-B45E-D44E5DFC75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028" y="2289082"/>
            <a:ext cx="1837944" cy="387926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273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6C062C2-3673-4248-BE21-B51B16E63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4865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2037CCD-8FBE-4F32-832E-65382A24E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0171" y="2216221"/>
            <a:ext cx="2541187" cy="533649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AA4549F5-D57F-41D6-BA20-6B1A588CF9BC}"/>
              </a:ext>
            </a:extLst>
          </p:cNvPr>
          <p:cNvSpPr/>
          <p:nvPr/>
        </p:nvSpPr>
        <p:spPr>
          <a:xfrm>
            <a:off x="2545828" y="3239936"/>
            <a:ext cx="3300984" cy="3300984"/>
          </a:xfrm>
          <a:prstGeom prst="ellipse">
            <a:avLst/>
          </a:prstGeom>
          <a:solidFill>
            <a:schemeClr val="tx1"/>
          </a:solidFill>
          <a:ln w="127000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D62F7E96-B4BA-4DD3-A093-301DEF8E7B52}"/>
              </a:ext>
            </a:extLst>
          </p:cNvPr>
          <p:cNvSpPr/>
          <p:nvPr/>
        </p:nvSpPr>
        <p:spPr>
          <a:xfrm>
            <a:off x="6263642" y="3239936"/>
            <a:ext cx="3300984" cy="3300984"/>
          </a:xfrm>
          <a:prstGeom prst="ellipse">
            <a:avLst/>
          </a:prstGeom>
          <a:solidFill>
            <a:schemeClr val="tx1"/>
          </a:solidFill>
          <a:ln w="127000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89E606EB-0884-4936-A010-C5A5DEB455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2166" b="-5162"/>
          <a:stretch/>
        </p:blipFill>
        <p:spPr>
          <a:xfrm>
            <a:off x="2775765" y="4626540"/>
            <a:ext cx="2045022" cy="26235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D23B5EC2-DD23-40E9-B5A3-B492411EAB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4" t="-533" r="537" b="-4630"/>
          <a:stretch/>
        </p:blipFill>
        <p:spPr>
          <a:xfrm>
            <a:off x="4116299" y="4953414"/>
            <a:ext cx="1436293" cy="25599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0DE71B5-07CE-4185-B481-E196D89A22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6316" y="4693380"/>
            <a:ext cx="2473759" cy="39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56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56D00F-993C-4DEF-9985-48322B35D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Nächste Schritte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C3E3A01-63E3-4ADA-A0D7-6498C72F3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0" y="338018"/>
            <a:ext cx="5805685" cy="607706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9BCCFB6-D786-46FD-82F3-DE485CA14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827" y="442912"/>
            <a:ext cx="5629275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06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07B09F8CAF15846A37CB1C443933184" ma:contentTypeVersion="8" ma:contentTypeDescription="Ein neues Dokument erstellen." ma:contentTypeScope="" ma:versionID="01afb0340812fc95c9e79bff1e85827b">
  <xsd:schema xmlns:xsd="http://www.w3.org/2001/XMLSchema" xmlns:xs="http://www.w3.org/2001/XMLSchema" xmlns:p="http://schemas.microsoft.com/office/2006/metadata/properties" xmlns:ns2="d28cb0a7-38ae-4543-8e54-987d7f7bd2cb" xmlns:ns3="9b1e3c53-fb23-43b3-b784-2250557ef5b5" targetNamespace="http://schemas.microsoft.com/office/2006/metadata/properties" ma:root="true" ma:fieldsID="54a14c2b8a5df272336da34439ceda17" ns2:_="" ns3:_="">
    <xsd:import namespace="d28cb0a7-38ae-4543-8e54-987d7f7bd2cb"/>
    <xsd:import namespace="9b1e3c53-fb23-43b3-b784-2250557ef5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8cb0a7-38ae-4543-8e54-987d7f7bd2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e3c53-fb23-43b3-b784-2250557ef5b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AB115B-CA2F-47CA-96BF-B8B57591EB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67123A-8730-4F04-B586-C18EA36352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8cb0a7-38ae-4543-8e54-987d7f7bd2cb"/>
    <ds:schemaRef ds:uri="9b1e3c53-fb23-43b3-b784-2250557ef5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3CBE53-BB3E-4641-B11B-1D00A631F649}">
  <ds:schemaRefs>
    <ds:schemaRef ds:uri="9b1e3c53-fb23-43b3-b784-2250557ef5b5"/>
    <ds:schemaRef ds:uri="http://purl.org/dc/terms/"/>
    <ds:schemaRef ds:uri="http://schemas.openxmlformats.org/package/2006/metadata/core-properties"/>
    <ds:schemaRef ds:uri="d28cb0a7-38ae-4543-8e54-987d7f7bd2cb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292</Words>
  <Application>Microsoft Office PowerPoint</Application>
  <PresentationFormat>Breitbild</PresentationFormat>
  <Paragraphs>45</Paragraphs>
  <Slides>12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IT-Zertifizierungen für Schule 4.0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Nächste Schritte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Claudia Prumetz</dc:creator>
  <cp:lastModifiedBy>Claudia Prumetz</cp:lastModifiedBy>
  <cp:revision>115</cp:revision>
  <dcterms:created xsi:type="dcterms:W3CDTF">2017-10-02T17:41:48Z</dcterms:created>
  <dcterms:modified xsi:type="dcterms:W3CDTF">2019-01-29T18:36:20Z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0x010100A07B09F8CAF15846A37CB1C443933184</vt:lpwstr>
  </property>
</Properties>
</file>