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158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943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83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5411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5854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148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311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5862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019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223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78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B695A-364A-4221-9D0F-0FB5E7784463}" type="datetimeFigureOut">
              <a:rPr lang="de-AT" smtClean="0"/>
              <a:t>01.08.2015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283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Gletscher wandert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Akkumulationsgebiet: </a:t>
            </a:r>
            <a:r>
              <a:rPr lang="de-DE" dirty="0"/>
              <a:t>H</a:t>
            </a:r>
            <a:r>
              <a:rPr lang="de-DE" dirty="0" smtClean="0"/>
              <a:t>ier </a:t>
            </a:r>
            <a:r>
              <a:rPr lang="de-DE" dirty="0" smtClean="0"/>
              <a:t>wächst der Gletscher</a:t>
            </a:r>
          </a:p>
          <a:p>
            <a:r>
              <a:rPr lang="de-DE" dirty="0" smtClean="0"/>
              <a:t>Ablationsgebiet: Schnee und Eis schmelzen</a:t>
            </a:r>
          </a:p>
          <a:p>
            <a:endParaRPr lang="de-DE" dirty="0"/>
          </a:p>
          <a:p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57" y="3090302"/>
            <a:ext cx="4624873" cy="34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98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91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Gletscher in den Alpen - Statistik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1870: </a:t>
            </a:r>
          </a:p>
          <a:p>
            <a:pPr lvl="1"/>
            <a:r>
              <a:rPr lang="de-DE" dirty="0" smtClean="0"/>
              <a:t>Volumen der Alpengletscher: ca. 200 km³</a:t>
            </a:r>
          </a:p>
          <a:p>
            <a:pPr lvl="2"/>
            <a:r>
              <a:rPr lang="de-DE" dirty="0" smtClean="0"/>
              <a:t>Fläche: 4400 km²</a:t>
            </a:r>
          </a:p>
          <a:p>
            <a:r>
              <a:rPr lang="de-DE" dirty="0" smtClean="0"/>
              <a:t>1970-er-Jahre: </a:t>
            </a:r>
          </a:p>
          <a:p>
            <a:pPr lvl="1"/>
            <a:r>
              <a:rPr lang="de-DE" dirty="0" smtClean="0"/>
              <a:t>Volumen der Alpengletscher: ca. 140 km³</a:t>
            </a:r>
            <a:endParaRPr lang="de-AT" dirty="0" smtClean="0"/>
          </a:p>
          <a:p>
            <a:r>
              <a:rPr lang="de-DE" dirty="0" smtClean="0"/>
              <a:t>Seit den 1970er-Jahren:</a:t>
            </a:r>
          </a:p>
          <a:p>
            <a:pPr lvl="1"/>
            <a:r>
              <a:rPr lang="de-DE" dirty="0" smtClean="0"/>
              <a:t>Das Volumen der Gletscher hat sich um ein weiteres Drittel verringert.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751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1451" y="396845"/>
            <a:ext cx="10515600" cy="883315"/>
          </a:xfrm>
        </p:spPr>
        <p:txBody>
          <a:bodyPr/>
          <a:lstStyle/>
          <a:p>
            <a:r>
              <a:rPr lang="de-DE" dirty="0" smtClean="0"/>
              <a:t>Wichtige Begriffe</a:t>
            </a:r>
            <a:endParaRPr lang="de-AT" dirty="0"/>
          </a:p>
        </p:txBody>
      </p:sp>
      <p:sp>
        <p:nvSpPr>
          <p:cNvPr id="13" name="Rechteck 12"/>
          <p:cNvSpPr/>
          <p:nvPr/>
        </p:nvSpPr>
        <p:spPr>
          <a:xfrm>
            <a:off x="5892338" y="5956398"/>
            <a:ext cx="2502131" cy="60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Akkumulationsgebiet</a:t>
            </a:r>
            <a:endParaRPr lang="de-AT" dirty="0"/>
          </a:p>
        </p:txBody>
      </p:sp>
      <p:sp>
        <p:nvSpPr>
          <p:cNvPr id="14" name="Rechteck 13"/>
          <p:cNvSpPr/>
          <p:nvPr/>
        </p:nvSpPr>
        <p:spPr>
          <a:xfrm>
            <a:off x="3571702" y="5099831"/>
            <a:ext cx="2502131" cy="60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Ablationsgebiet</a:t>
            </a:r>
            <a:endParaRPr lang="de-AT" dirty="0"/>
          </a:p>
        </p:txBody>
      </p:sp>
      <p:sp>
        <p:nvSpPr>
          <p:cNvPr id="15" name="Rechteck 14"/>
          <p:cNvSpPr/>
          <p:nvPr/>
        </p:nvSpPr>
        <p:spPr>
          <a:xfrm>
            <a:off x="4246419" y="1833313"/>
            <a:ext cx="2502131" cy="60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Gletschertor</a:t>
            </a:r>
            <a:endParaRPr lang="de-AT" dirty="0"/>
          </a:p>
        </p:txBody>
      </p:sp>
      <p:sp>
        <p:nvSpPr>
          <p:cNvPr id="16" name="Rechteck 15"/>
          <p:cNvSpPr/>
          <p:nvPr/>
        </p:nvSpPr>
        <p:spPr>
          <a:xfrm>
            <a:off x="5642957" y="2689880"/>
            <a:ext cx="2502131" cy="60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Ufer- bzw. Seitenmoräne</a:t>
            </a:r>
            <a:endParaRPr lang="de-AT" dirty="0"/>
          </a:p>
        </p:txBody>
      </p:sp>
      <p:sp>
        <p:nvSpPr>
          <p:cNvPr id="17" name="Rechteck 16"/>
          <p:cNvSpPr/>
          <p:nvPr/>
        </p:nvSpPr>
        <p:spPr>
          <a:xfrm>
            <a:off x="3390207" y="3509656"/>
            <a:ext cx="2502131" cy="60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Gletscherspalten</a:t>
            </a:r>
            <a:endParaRPr lang="de-AT" dirty="0"/>
          </a:p>
        </p:txBody>
      </p:sp>
      <p:sp>
        <p:nvSpPr>
          <p:cNvPr id="18" name="Rechteck 17"/>
          <p:cNvSpPr/>
          <p:nvPr/>
        </p:nvSpPr>
        <p:spPr>
          <a:xfrm>
            <a:off x="6129251" y="4345646"/>
            <a:ext cx="2502131" cy="60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Gletscherzunge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34423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</Words>
  <Application>Microsoft Office PowerPoint</Application>
  <PresentationFormat>Breitbild</PresentationFormat>
  <Paragraphs>18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Der Gletscher wandert</vt:lpstr>
      <vt:lpstr>PowerPoint-Präsentation</vt:lpstr>
      <vt:lpstr>Gletscher in den Alpen - Statistik</vt:lpstr>
      <vt:lpstr>Wichtige Begriffe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Gletscher wandert</dc:title>
  <dc:creator>CK</dc:creator>
  <cp:lastModifiedBy>CK</cp:lastModifiedBy>
  <cp:revision>7</cp:revision>
  <dcterms:created xsi:type="dcterms:W3CDTF">2015-07-30T12:40:42Z</dcterms:created>
  <dcterms:modified xsi:type="dcterms:W3CDTF">2015-08-01T20:01:30Z</dcterms:modified>
</cp:coreProperties>
</file>